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Cabin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Alegreya Sans SC"/>
      <p:regular r:id="rId23"/>
      <p:bold r:id="rId24"/>
      <p:italic r:id="rId25"/>
      <p:boldItalic r:id="rId26"/>
    </p:embeddedFont>
    <p:embeddedFont>
      <p:font typeface="Roboto Condensed"/>
      <p:regular r:id="rId27"/>
      <p:bold r:id="rId28"/>
      <p:italic r:id="rId29"/>
      <p:boldItalic r:id="rId30"/>
    </p:embeddedFont>
    <p:embeddedFont>
      <p:font typeface="Alegreya Sans SC Medium"/>
      <p:regular r:id="rId31"/>
      <p:bold r:id="rId32"/>
      <p:italic r:id="rId33"/>
      <p:boldItalic r:id="rId34"/>
    </p:embeddedFont>
    <p:embeddedFont>
      <p:font typeface="Nanum Gothic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AlegreyaSansSC-bold.fntdata"/><Relationship Id="rId23" Type="http://schemas.openxmlformats.org/officeDocument/2006/relationships/font" Target="fonts/AlegreyaSansS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egreyaSansSC-boldItalic.fntdata"/><Relationship Id="rId25" Type="http://schemas.openxmlformats.org/officeDocument/2006/relationships/font" Target="fonts/AlegreyaSansSC-italic.fntdata"/><Relationship Id="rId28" Type="http://schemas.openxmlformats.org/officeDocument/2006/relationships/font" Target="fonts/RobotoCondensed-bold.fntdata"/><Relationship Id="rId27" Type="http://schemas.openxmlformats.org/officeDocument/2006/relationships/font" Target="fonts/Roboto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legreyaSansSCMedium-regular.fntdata"/><Relationship Id="rId30" Type="http://schemas.openxmlformats.org/officeDocument/2006/relationships/font" Target="fonts/RobotoCondensed-boldItalic.fntdata"/><Relationship Id="rId11" Type="http://schemas.openxmlformats.org/officeDocument/2006/relationships/slide" Target="slides/slide7.xml"/><Relationship Id="rId33" Type="http://schemas.openxmlformats.org/officeDocument/2006/relationships/font" Target="fonts/AlegreyaSansSCMedium-italic.fntdata"/><Relationship Id="rId10" Type="http://schemas.openxmlformats.org/officeDocument/2006/relationships/slide" Target="slides/slide6.xml"/><Relationship Id="rId32" Type="http://schemas.openxmlformats.org/officeDocument/2006/relationships/font" Target="fonts/AlegreyaSansSCMedium-bold.fntdata"/><Relationship Id="rId13" Type="http://schemas.openxmlformats.org/officeDocument/2006/relationships/slide" Target="slides/slide9.xml"/><Relationship Id="rId35" Type="http://schemas.openxmlformats.org/officeDocument/2006/relationships/font" Target="fonts/NanumGothic-regular.fntdata"/><Relationship Id="rId12" Type="http://schemas.openxmlformats.org/officeDocument/2006/relationships/slide" Target="slides/slide8.xml"/><Relationship Id="rId34" Type="http://schemas.openxmlformats.org/officeDocument/2006/relationships/font" Target="fonts/AlegreyaSansSCMedium-boldItalic.fntdata"/><Relationship Id="rId15" Type="http://schemas.openxmlformats.org/officeDocument/2006/relationships/font" Target="fonts/Cabin-regular.fntdata"/><Relationship Id="rId14" Type="http://schemas.openxmlformats.org/officeDocument/2006/relationships/slide" Target="slides/slide10.xml"/><Relationship Id="rId36" Type="http://schemas.openxmlformats.org/officeDocument/2006/relationships/font" Target="fonts/NanumGothic-bold.fntdata"/><Relationship Id="rId17" Type="http://schemas.openxmlformats.org/officeDocument/2006/relationships/font" Target="fonts/Cabin-italic.fntdata"/><Relationship Id="rId16" Type="http://schemas.openxmlformats.org/officeDocument/2006/relationships/font" Target="fonts/Cabin-bold.fntdata"/><Relationship Id="rId19" Type="http://schemas.openxmlformats.org/officeDocument/2006/relationships/font" Target="fonts/Lato-regular.fntdata"/><Relationship Id="rId18" Type="http://schemas.openxmlformats.org/officeDocument/2006/relationships/font" Target="fonts/Cabin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c6ee8f484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c6ee8f484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5f1c0551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5f1c0551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ed8108c71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ed8108c71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ed8108c713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ed8108c713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c6ee8f484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c6ee8f484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d8108c713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ed8108c713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ed8108c7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ed8108c7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6ee8f484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6ee8f484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6ee8f484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c6ee8f484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725" y="1532350"/>
            <a:ext cx="4982100" cy="16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5200"/>
              <a:buNone/>
              <a:defRPr b="1" sz="5200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725" y="3099650"/>
            <a:ext cx="51660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2800"/>
              <a:buNone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4627883" y="3763587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73316" y="187390"/>
            <a:ext cx="586620" cy="499878"/>
          </a:xfrm>
          <a:custGeom>
            <a:rect b="b" l="l" r="r" t="t"/>
            <a:pathLst>
              <a:path extrusionOk="0" h="21063" w="24718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1660626" y="4193582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339362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335302" y="4402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2674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>
            <p:ph hasCustomPrompt="1" type="title"/>
          </p:nvPr>
        </p:nvSpPr>
        <p:spPr>
          <a:xfrm>
            <a:off x="311700" y="539500"/>
            <a:ext cx="8520600" cy="13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/>
          <p:nvPr>
            <p:ph idx="1" type="body"/>
          </p:nvPr>
        </p:nvSpPr>
        <p:spPr>
          <a:xfrm>
            <a:off x="713225" y="1799675"/>
            <a:ext cx="7717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11"/>
          <p:cNvSpPr/>
          <p:nvPr/>
        </p:nvSpPr>
        <p:spPr>
          <a:xfrm>
            <a:off x="541658" y="1991937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7449691" y="2482915"/>
            <a:ext cx="586620" cy="499878"/>
          </a:xfrm>
          <a:custGeom>
            <a:rect b="b" l="l" r="r" t="t"/>
            <a:pathLst>
              <a:path extrusionOk="0" h="21063" w="24718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/>
          <p:nvPr/>
        </p:nvSpPr>
        <p:spPr>
          <a:xfrm rot="-5400000">
            <a:off x="339362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8335302" y="4402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7743825" y="2464525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1252575" y="27847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2" type="title"/>
          </p:nvPr>
        </p:nvSpPr>
        <p:spPr>
          <a:xfrm>
            <a:off x="712625" y="1900125"/>
            <a:ext cx="23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1" type="subTitle"/>
          </p:nvPr>
        </p:nvSpPr>
        <p:spPr>
          <a:xfrm>
            <a:off x="1028825" y="2205325"/>
            <a:ext cx="2033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hasCustomPrompt="1" idx="3" type="title"/>
          </p:nvPr>
        </p:nvSpPr>
        <p:spPr>
          <a:xfrm>
            <a:off x="741841" y="1314672"/>
            <a:ext cx="21969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idx="4" type="title"/>
          </p:nvPr>
        </p:nvSpPr>
        <p:spPr>
          <a:xfrm>
            <a:off x="713225" y="3654350"/>
            <a:ext cx="234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5" type="subTitle"/>
          </p:nvPr>
        </p:nvSpPr>
        <p:spPr>
          <a:xfrm>
            <a:off x="1028750" y="3959550"/>
            <a:ext cx="2033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hasCustomPrompt="1" idx="6" type="title"/>
          </p:nvPr>
        </p:nvSpPr>
        <p:spPr>
          <a:xfrm>
            <a:off x="741841" y="2997717"/>
            <a:ext cx="219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idx="7" type="title"/>
          </p:nvPr>
        </p:nvSpPr>
        <p:spPr>
          <a:xfrm flipH="1">
            <a:off x="6081393" y="1900125"/>
            <a:ext cx="23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8" type="subTitle"/>
          </p:nvPr>
        </p:nvSpPr>
        <p:spPr>
          <a:xfrm flipH="1">
            <a:off x="6081393" y="2205322"/>
            <a:ext cx="2030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hasCustomPrompt="1" idx="9" type="title"/>
          </p:nvPr>
        </p:nvSpPr>
        <p:spPr>
          <a:xfrm flipH="1">
            <a:off x="6205259" y="1314672"/>
            <a:ext cx="21969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idx="13" type="title"/>
          </p:nvPr>
        </p:nvSpPr>
        <p:spPr>
          <a:xfrm flipH="1">
            <a:off x="6081393" y="3654350"/>
            <a:ext cx="23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4" type="subTitle"/>
          </p:nvPr>
        </p:nvSpPr>
        <p:spPr>
          <a:xfrm flipH="1">
            <a:off x="6081393" y="3959550"/>
            <a:ext cx="2030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hasCustomPrompt="1" idx="15" type="title"/>
          </p:nvPr>
        </p:nvSpPr>
        <p:spPr>
          <a:xfrm flipH="1">
            <a:off x="6205259" y="2997717"/>
            <a:ext cx="219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8335965" y="417239"/>
            <a:ext cx="936318" cy="908551"/>
          </a:xfrm>
          <a:custGeom>
            <a:rect b="b" l="l" r="r" t="t"/>
            <a:pathLst>
              <a:path extrusionOk="0" h="38283" w="39453">
                <a:moveTo>
                  <a:pt x="13393" y="1"/>
                </a:moveTo>
                <a:cubicBezTo>
                  <a:pt x="13218" y="1"/>
                  <a:pt x="13041" y="32"/>
                  <a:pt x="12869" y="99"/>
                </a:cubicBezTo>
                <a:cubicBezTo>
                  <a:pt x="12110" y="389"/>
                  <a:pt x="11737" y="1245"/>
                  <a:pt x="12027" y="2005"/>
                </a:cubicBezTo>
                <a:cubicBezTo>
                  <a:pt x="12248" y="2557"/>
                  <a:pt x="12787" y="2930"/>
                  <a:pt x="13394" y="2930"/>
                </a:cubicBezTo>
                <a:lnTo>
                  <a:pt x="17275" y="12942"/>
                </a:lnTo>
                <a:cubicBezTo>
                  <a:pt x="16985" y="13108"/>
                  <a:pt x="16695" y="13287"/>
                  <a:pt x="16418" y="13480"/>
                </a:cubicBezTo>
                <a:lnTo>
                  <a:pt x="11171" y="7515"/>
                </a:lnTo>
                <a:cubicBezTo>
                  <a:pt x="11364" y="7142"/>
                  <a:pt x="11309" y="6700"/>
                  <a:pt x="11033" y="6396"/>
                </a:cubicBezTo>
                <a:cubicBezTo>
                  <a:pt x="10837" y="6170"/>
                  <a:pt x="10560" y="6055"/>
                  <a:pt x="10281" y="6055"/>
                </a:cubicBezTo>
                <a:cubicBezTo>
                  <a:pt x="10047" y="6055"/>
                  <a:pt x="9813" y="6136"/>
                  <a:pt x="9624" y="6299"/>
                </a:cubicBezTo>
                <a:cubicBezTo>
                  <a:pt x="9210" y="6658"/>
                  <a:pt x="9168" y="7294"/>
                  <a:pt x="9527" y="7708"/>
                </a:cubicBezTo>
                <a:cubicBezTo>
                  <a:pt x="9724" y="7925"/>
                  <a:pt x="10006" y="8043"/>
                  <a:pt x="10291" y="8043"/>
                </a:cubicBezTo>
                <a:cubicBezTo>
                  <a:pt x="10406" y="8043"/>
                  <a:pt x="10521" y="8024"/>
                  <a:pt x="10632" y="7984"/>
                </a:cubicBezTo>
                <a:lnTo>
                  <a:pt x="15838" y="13908"/>
                </a:lnTo>
                <a:cubicBezTo>
                  <a:pt x="13698" y="15635"/>
                  <a:pt x="12414" y="18203"/>
                  <a:pt x="12317" y="20951"/>
                </a:cubicBezTo>
                <a:lnTo>
                  <a:pt x="4680" y="20951"/>
                </a:lnTo>
                <a:cubicBezTo>
                  <a:pt x="4520" y="20539"/>
                  <a:pt x="4139" y="20320"/>
                  <a:pt x="3756" y="20320"/>
                </a:cubicBezTo>
                <a:cubicBezTo>
                  <a:pt x="3448" y="20320"/>
                  <a:pt x="3137" y="20462"/>
                  <a:pt x="2940" y="20758"/>
                </a:cubicBezTo>
                <a:cubicBezTo>
                  <a:pt x="2484" y="21421"/>
                  <a:pt x="2954" y="22319"/>
                  <a:pt x="3755" y="22319"/>
                </a:cubicBezTo>
                <a:cubicBezTo>
                  <a:pt x="4169" y="22319"/>
                  <a:pt x="4542" y="22056"/>
                  <a:pt x="4694" y="21670"/>
                </a:cubicBezTo>
                <a:lnTo>
                  <a:pt x="12317" y="21670"/>
                </a:lnTo>
                <a:cubicBezTo>
                  <a:pt x="12345" y="22401"/>
                  <a:pt x="12455" y="23120"/>
                  <a:pt x="12648" y="23810"/>
                </a:cubicBezTo>
                <a:lnTo>
                  <a:pt x="2830" y="28851"/>
                </a:lnTo>
                <a:cubicBezTo>
                  <a:pt x="2528" y="28583"/>
                  <a:pt x="2191" y="28468"/>
                  <a:pt x="1866" y="28468"/>
                </a:cubicBezTo>
                <a:cubicBezTo>
                  <a:pt x="880" y="28468"/>
                  <a:pt x="1" y="29528"/>
                  <a:pt x="551" y="30618"/>
                </a:cubicBezTo>
                <a:cubicBezTo>
                  <a:pt x="837" y="31169"/>
                  <a:pt x="1335" y="31414"/>
                  <a:pt x="1831" y="31414"/>
                </a:cubicBezTo>
                <a:cubicBezTo>
                  <a:pt x="2626" y="31414"/>
                  <a:pt x="3415" y="30785"/>
                  <a:pt x="3313" y="29790"/>
                </a:cubicBezTo>
                <a:lnTo>
                  <a:pt x="12980" y="24818"/>
                </a:lnTo>
                <a:cubicBezTo>
                  <a:pt x="14416" y="28450"/>
                  <a:pt x="17924" y="30839"/>
                  <a:pt x="21832" y="30839"/>
                </a:cubicBezTo>
                <a:lnTo>
                  <a:pt x="21832" y="36349"/>
                </a:lnTo>
                <a:cubicBezTo>
                  <a:pt x="20796" y="36750"/>
                  <a:pt x="21086" y="38282"/>
                  <a:pt x="22191" y="38282"/>
                </a:cubicBezTo>
                <a:cubicBezTo>
                  <a:pt x="23296" y="38282"/>
                  <a:pt x="23586" y="36750"/>
                  <a:pt x="22550" y="36349"/>
                </a:cubicBezTo>
                <a:lnTo>
                  <a:pt x="22550" y="30798"/>
                </a:lnTo>
                <a:cubicBezTo>
                  <a:pt x="26361" y="30521"/>
                  <a:pt x="29634" y="27967"/>
                  <a:pt x="30863" y="24349"/>
                </a:cubicBezTo>
                <a:lnTo>
                  <a:pt x="39453" y="29417"/>
                </a:lnTo>
                <a:lnTo>
                  <a:pt x="39453" y="28188"/>
                </a:lnTo>
                <a:lnTo>
                  <a:pt x="31153" y="23299"/>
                </a:lnTo>
                <a:cubicBezTo>
                  <a:pt x="31291" y="22650"/>
                  <a:pt x="31361" y="21973"/>
                  <a:pt x="31361" y="21310"/>
                </a:cubicBezTo>
                <a:cubicBezTo>
                  <a:pt x="31361" y="20371"/>
                  <a:pt x="31222" y="19446"/>
                  <a:pt x="30946" y="18549"/>
                </a:cubicBezTo>
                <a:lnTo>
                  <a:pt x="39453" y="16933"/>
                </a:lnTo>
                <a:lnTo>
                  <a:pt x="39453" y="15869"/>
                </a:lnTo>
                <a:lnTo>
                  <a:pt x="30587" y="17554"/>
                </a:lnTo>
                <a:cubicBezTo>
                  <a:pt x="30159" y="16588"/>
                  <a:pt x="29593" y="15704"/>
                  <a:pt x="28889" y="14930"/>
                </a:cubicBezTo>
                <a:lnTo>
                  <a:pt x="33763" y="9738"/>
                </a:lnTo>
                <a:cubicBezTo>
                  <a:pt x="33890" y="9788"/>
                  <a:pt x="34020" y="9812"/>
                  <a:pt x="34149" y="9812"/>
                </a:cubicBezTo>
                <a:cubicBezTo>
                  <a:pt x="34415" y="9812"/>
                  <a:pt x="34673" y="9708"/>
                  <a:pt x="34868" y="9503"/>
                </a:cubicBezTo>
                <a:cubicBezTo>
                  <a:pt x="35241" y="9103"/>
                  <a:pt x="35227" y="8467"/>
                  <a:pt x="34827" y="8095"/>
                </a:cubicBezTo>
                <a:cubicBezTo>
                  <a:pt x="34635" y="7910"/>
                  <a:pt x="34390" y="7820"/>
                  <a:pt x="34144" y="7820"/>
                </a:cubicBezTo>
                <a:cubicBezTo>
                  <a:pt x="33876" y="7820"/>
                  <a:pt x="33606" y="7927"/>
                  <a:pt x="33404" y="8136"/>
                </a:cubicBezTo>
                <a:cubicBezTo>
                  <a:pt x="33128" y="8440"/>
                  <a:pt x="33059" y="8882"/>
                  <a:pt x="33239" y="9241"/>
                </a:cubicBezTo>
                <a:lnTo>
                  <a:pt x="28391" y="14406"/>
                </a:lnTo>
                <a:cubicBezTo>
                  <a:pt x="26624" y="12721"/>
                  <a:pt x="24276" y="11782"/>
                  <a:pt x="21832" y="11782"/>
                </a:cubicBezTo>
                <a:cubicBezTo>
                  <a:pt x="20589" y="11782"/>
                  <a:pt x="19374" y="12017"/>
                  <a:pt x="18228" y="12486"/>
                </a:cubicBezTo>
                <a:lnTo>
                  <a:pt x="14375" y="2543"/>
                </a:lnTo>
                <a:cubicBezTo>
                  <a:pt x="14830" y="2143"/>
                  <a:pt x="14982" y="1494"/>
                  <a:pt x="14761" y="941"/>
                </a:cubicBezTo>
                <a:cubicBezTo>
                  <a:pt x="14538" y="356"/>
                  <a:pt x="13979" y="1"/>
                  <a:pt x="13393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 rot="5400000">
            <a:off x="5061051" y="4193557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 rot="-5400000">
            <a:off x="339362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1548739" y="3178409"/>
            <a:ext cx="2450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20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2" type="subTitle"/>
          </p:nvPr>
        </p:nvSpPr>
        <p:spPr>
          <a:xfrm>
            <a:off x="1548739" y="3520795"/>
            <a:ext cx="24507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3" type="subTitle"/>
          </p:nvPr>
        </p:nvSpPr>
        <p:spPr>
          <a:xfrm>
            <a:off x="5144561" y="3178409"/>
            <a:ext cx="2450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20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b="1" sz="1800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4" name="Google Shape;144;p14"/>
          <p:cNvSpPr txBox="1"/>
          <p:nvPr>
            <p:ph idx="4" type="subTitle"/>
          </p:nvPr>
        </p:nvSpPr>
        <p:spPr>
          <a:xfrm>
            <a:off x="5144561" y="3520795"/>
            <a:ext cx="24507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hasCustomPrompt="1" type="title"/>
          </p:nvPr>
        </p:nvSpPr>
        <p:spPr>
          <a:xfrm>
            <a:off x="2074039" y="1804900"/>
            <a:ext cx="14001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/>
          <p:nvPr>
            <p:ph hasCustomPrompt="1" idx="5" type="title"/>
          </p:nvPr>
        </p:nvSpPr>
        <p:spPr>
          <a:xfrm flipH="1">
            <a:off x="5669861" y="1804900"/>
            <a:ext cx="14001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/>
          <p:nvPr>
            <p:ph idx="6"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48" name="Google Shape;148;p14"/>
          <p:cNvSpPr/>
          <p:nvPr/>
        </p:nvSpPr>
        <p:spPr>
          <a:xfrm flipH="1" rot="-5400000">
            <a:off x="7367839" y="4193582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/>
          <p:nvPr/>
        </p:nvSpPr>
        <p:spPr>
          <a:xfrm flipH="1" rot="5400000">
            <a:off x="7808055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 flipH="1" rot="-5217044">
            <a:off x="259220" y="484362"/>
            <a:ext cx="1067988" cy="909092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 flipH="1">
            <a:off x="73328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/>
          <p:cNvSpPr/>
          <p:nvPr/>
        </p:nvSpPr>
        <p:spPr>
          <a:xfrm flipH="1">
            <a:off x="8552094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 flipH="1" rot="-5216396">
            <a:off x="267737" y="935894"/>
            <a:ext cx="95536" cy="955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/>
          <p:nvPr/>
        </p:nvSpPr>
        <p:spPr>
          <a:xfrm flipH="1">
            <a:off x="7358094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/>
          <p:cNvSpPr/>
          <p:nvPr/>
        </p:nvSpPr>
        <p:spPr>
          <a:xfrm flipH="1">
            <a:off x="8323494" y="4487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"/>
          <p:cNvSpPr/>
          <p:nvPr/>
        </p:nvSpPr>
        <p:spPr>
          <a:xfrm flipH="1">
            <a:off x="1262094" y="3785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59" name="Google Shape;159;p15"/>
          <p:cNvSpPr/>
          <p:nvPr/>
        </p:nvSpPr>
        <p:spPr>
          <a:xfrm flipH="1">
            <a:off x="2182808" y="187390"/>
            <a:ext cx="586620" cy="499878"/>
          </a:xfrm>
          <a:custGeom>
            <a:rect b="b" l="l" r="r" t="t"/>
            <a:pathLst>
              <a:path extrusionOk="0" h="21063" w="24718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 rot="5400000">
            <a:off x="8234605" y="4234116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 flipH="1">
            <a:off x="-50897" y="2116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 rot="10800000">
            <a:off x="7759444" y="47518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 rot="10800000">
            <a:off x="8978644" y="46756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/>
          <p:nvPr/>
        </p:nvSpPr>
        <p:spPr>
          <a:xfrm flipH="1">
            <a:off x="365319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 flipH="1">
            <a:off x="2405094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68" name="Google Shape;168;p16"/>
          <p:cNvSpPr/>
          <p:nvPr/>
        </p:nvSpPr>
        <p:spPr>
          <a:xfrm rot="5400000">
            <a:off x="191314" y="4234116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8030502" y="6688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 rot="10800000">
            <a:off x="192403" y="41068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 rot="10800000">
            <a:off x="935353" y="46756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8282025" y="1515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8663025" y="1700225"/>
            <a:ext cx="63000" cy="6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76" name="Google Shape;176;p17"/>
          <p:cNvSpPr/>
          <p:nvPr/>
        </p:nvSpPr>
        <p:spPr>
          <a:xfrm flipH="1">
            <a:off x="1954208" y="187390"/>
            <a:ext cx="586620" cy="499878"/>
          </a:xfrm>
          <a:custGeom>
            <a:rect b="b" l="l" r="r" t="t"/>
            <a:pathLst>
              <a:path extrusionOk="0" h="21063" w="24718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 flipH="1" rot="5400000">
            <a:off x="8036655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 flipH="1">
            <a:off x="-279497" y="2116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 flipH="1">
            <a:off x="75614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 flipH="1">
            <a:off x="8780694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 flipH="1">
            <a:off x="136719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 flipH="1">
            <a:off x="2176494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85" name="Google Shape;185;p18"/>
          <p:cNvSpPr/>
          <p:nvPr/>
        </p:nvSpPr>
        <p:spPr>
          <a:xfrm rot="5400000">
            <a:off x="8234605" y="4234116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 flipH="1">
            <a:off x="-50897" y="2116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 rot="10800000">
            <a:off x="7759444" y="47518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 rot="10800000">
            <a:off x="8978644" y="46756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 flipH="1">
            <a:off x="365319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957678" y="305164"/>
            <a:ext cx="126850" cy="126850"/>
          </a:xfrm>
          <a:custGeom>
            <a:rect b="b" l="l" r="r" t="t"/>
            <a:pathLst>
              <a:path extrusionOk="0" h="5345" w="5345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8577678" y="3962764"/>
            <a:ext cx="126850" cy="126850"/>
          </a:xfrm>
          <a:custGeom>
            <a:rect b="b" l="l" r="r" t="t"/>
            <a:pathLst>
              <a:path extrusionOk="0" h="5345" w="5345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4985100" y="1718313"/>
            <a:ext cx="3406500" cy="24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type="title"/>
          </p:nvPr>
        </p:nvSpPr>
        <p:spPr>
          <a:xfrm>
            <a:off x="4985100" y="927988"/>
            <a:ext cx="30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idx="1" type="subTitle"/>
          </p:nvPr>
        </p:nvSpPr>
        <p:spPr>
          <a:xfrm>
            <a:off x="2868750" y="4004324"/>
            <a:ext cx="3406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type="title"/>
          </p:nvPr>
        </p:nvSpPr>
        <p:spPr>
          <a:xfrm>
            <a:off x="3047400" y="3509263"/>
            <a:ext cx="30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0"/>
          <p:cNvSpPr/>
          <p:nvPr/>
        </p:nvSpPr>
        <p:spPr>
          <a:xfrm rot="5400000">
            <a:off x="1660626" y="4193582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 rot="-5400000">
            <a:off x="339362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7573302" y="15832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8129625" y="1515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1376400" y="44802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7672425" y="2506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151875" y="2512661"/>
            <a:ext cx="48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3024125" y="3354450"/>
            <a:ext cx="30957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2973725" y="944861"/>
            <a:ext cx="3196500" cy="13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/>
          <p:nvPr/>
        </p:nvSpPr>
        <p:spPr>
          <a:xfrm>
            <a:off x="494158" y="3058737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rot="5400000">
            <a:off x="7389976" y="4193557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rot="-5400000">
            <a:off x="654262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944477" y="1249915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491575" y="12106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980425" y="2963325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096250" y="46396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707250" y="1154875"/>
            <a:ext cx="3903000" cy="3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  <a:defRPr sz="1400">
                <a:solidFill>
                  <a:schemeClr val="accent4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■"/>
              <a:defRPr sz="1200">
                <a:solidFill>
                  <a:schemeClr val="accent4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200">
                <a:solidFill>
                  <a:schemeClr val="accent4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■"/>
              <a:defRPr sz="1200">
                <a:solidFill>
                  <a:schemeClr val="accent4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200">
                <a:solidFill>
                  <a:schemeClr val="accent4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Lato"/>
              <a:buChar char="■"/>
              <a:defRPr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2" type="body"/>
          </p:nvPr>
        </p:nvSpPr>
        <p:spPr>
          <a:xfrm>
            <a:off x="4980650" y="1793050"/>
            <a:ext cx="3477900" cy="29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  <a:defRPr sz="1400">
                <a:solidFill>
                  <a:schemeClr val="accent4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■"/>
              <a:defRPr sz="1200">
                <a:solidFill>
                  <a:schemeClr val="accent4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200">
                <a:solidFill>
                  <a:schemeClr val="accent4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■"/>
              <a:defRPr sz="1200">
                <a:solidFill>
                  <a:schemeClr val="accent4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200">
                <a:solidFill>
                  <a:schemeClr val="accent4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Lato"/>
              <a:buChar char="■"/>
              <a:defRPr sz="1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211" name="Google Shape;211;p21"/>
          <p:cNvSpPr/>
          <p:nvPr/>
        </p:nvSpPr>
        <p:spPr>
          <a:xfrm rot="-9677871">
            <a:off x="6814444" y="1083874"/>
            <a:ext cx="586636" cy="499891"/>
          </a:xfrm>
          <a:custGeom>
            <a:rect b="b" l="l" r="r" t="t"/>
            <a:pathLst>
              <a:path extrusionOk="0" h="21063" w="24718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 rot="5400000">
            <a:off x="1660626" y="4193582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 rot="-5400000">
            <a:off x="339362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7801902" y="2878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8358225" y="220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 rot="-9679985">
            <a:off x="6684450" y="1065645"/>
            <a:ext cx="70298" cy="702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222" name="Google Shape;222;p22"/>
          <p:cNvSpPr txBox="1"/>
          <p:nvPr>
            <p:ph idx="2" type="title"/>
          </p:nvPr>
        </p:nvSpPr>
        <p:spPr>
          <a:xfrm>
            <a:off x="947063" y="257318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3" name="Google Shape;223;p22"/>
          <p:cNvSpPr txBox="1"/>
          <p:nvPr>
            <p:ph idx="1" type="subTitle"/>
          </p:nvPr>
        </p:nvSpPr>
        <p:spPr>
          <a:xfrm>
            <a:off x="894713" y="3060075"/>
            <a:ext cx="21219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2"/>
          <p:cNvSpPr txBox="1"/>
          <p:nvPr>
            <p:ph idx="3" type="title"/>
          </p:nvPr>
        </p:nvSpPr>
        <p:spPr>
          <a:xfrm>
            <a:off x="3563388" y="257318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5" name="Google Shape;225;p22"/>
          <p:cNvSpPr txBox="1"/>
          <p:nvPr>
            <p:ph idx="4" type="subTitle"/>
          </p:nvPr>
        </p:nvSpPr>
        <p:spPr>
          <a:xfrm>
            <a:off x="3511038" y="3060075"/>
            <a:ext cx="21219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2"/>
          <p:cNvSpPr txBox="1"/>
          <p:nvPr>
            <p:ph idx="5" type="title"/>
          </p:nvPr>
        </p:nvSpPr>
        <p:spPr>
          <a:xfrm>
            <a:off x="6179738" y="257318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7" name="Google Shape;227;p22"/>
          <p:cNvSpPr txBox="1"/>
          <p:nvPr>
            <p:ph idx="6" type="subTitle"/>
          </p:nvPr>
        </p:nvSpPr>
        <p:spPr>
          <a:xfrm>
            <a:off x="6127388" y="3060075"/>
            <a:ext cx="21219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2"/>
          <p:cNvSpPr/>
          <p:nvPr/>
        </p:nvSpPr>
        <p:spPr>
          <a:xfrm flipH="1">
            <a:off x="2533572" y="4149587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 flipH="1" rot="-5400000">
            <a:off x="6872539" y="4193582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 flipH="1" rot="5400000">
            <a:off x="8227155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 flipH="1">
            <a:off x="-88997" y="4402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 flipH="1">
            <a:off x="77519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 flipH="1">
            <a:off x="8971194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 flipH="1">
            <a:off x="327219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 flipH="1">
            <a:off x="2795194" y="4942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 flipH="1">
            <a:off x="6862794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1268851" y="3534352"/>
            <a:ext cx="29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idx="1" type="subTitle"/>
          </p:nvPr>
        </p:nvSpPr>
        <p:spPr>
          <a:xfrm>
            <a:off x="1268849" y="3915750"/>
            <a:ext cx="29796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3"/>
          <p:cNvSpPr txBox="1"/>
          <p:nvPr>
            <p:ph idx="2" type="title"/>
          </p:nvPr>
        </p:nvSpPr>
        <p:spPr>
          <a:xfrm>
            <a:off x="4895382" y="3534352"/>
            <a:ext cx="29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1" name="Google Shape;241;p23"/>
          <p:cNvSpPr txBox="1"/>
          <p:nvPr>
            <p:ph idx="3" type="subTitle"/>
          </p:nvPr>
        </p:nvSpPr>
        <p:spPr>
          <a:xfrm>
            <a:off x="4895378" y="3915750"/>
            <a:ext cx="29796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3"/>
          <p:cNvSpPr txBox="1"/>
          <p:nvPr>
            <p:ph idx="4" type="title"/>
          </p:nvPr>
        </p:nvSpPr>
        <p:spPr>
          <a:xfrm>
            <a:off x="1268851" y="1787325"/>
            <a:ext cx="29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3" name="Google Shape;243;p23"/>
          <p:cNvSpPr txBox="1"/>
          <p:nvPr>
            <p:ph idx="5" type="subTitle"/>
          </p:nvPr>
        </p:nvSpPr>
        <p:spPr>
          <a:xfrm>
            <a:off x="1268849" y="2168725"/>
            <a:ext cx="29796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3"/>
          <p:cNvSpPr txBox="1"/>
          <p:nvPr>
            <p:ph idx="6" type="title"/>
          </p:nvPr>
        </p:nvSpPr>
        <p:spPr>
          <a:xfrm>
            <a:off x="4895382" y="1787325"/>
            <a:ext cx="29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5" name="Google Shape;245;p23"/>
          <p:cNvSpPr txBox="1"/>
          <p:nvPr>
            <p:ph idx="7" type="subTitle"/>
          </p:nvPr>
        </p:nvSpPr>
        <p:spPr>
          <a:xfrm>
            <a:off x="4895378" y="2168725"/>
            <a:ext cx="29796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3"/>
          <p:cNvSpPr txBox="1"/>
          <p:nvPr>
            <p:ph idx="8"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247" name="Google Shape;247;p23"/>
          <p:cNvSpPr/>
          <p:nvPr/>
        </p:nvSpPr>
        <p:spPr>
          <a:xfrm>
            <a:off x="7675883" y="182187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>
            <a:off x="8354351" y="3805107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/>
          <p:nvPr/>
        </p:nvSpPr>
        <p:spPr>
          <a:xfrm rot="10800000">
            <a:off x="-12" y="650292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 rot="-5400000">
            <a:off x="210513" y="3367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 rot="-5400000">
            <a:off x="372438" y="15559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8510625" y="4877775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8386800" y="9750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 rot="-5400000">
            <a:off x="8790050" y="3964232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713222" y="404763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8430722" y="3697663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7487522" y="404763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794663" y="188738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60" name="Google Shape;260;p24"/>
          <p:cNvSpPr txBox="1"/>
          <p:nvPr>
            <p:ph idx="1" type="subTitle"/>
          </p:nvPr>
        </p:nvSpPr>
        <p:spPr>
          <a:xfrm>
            <a:off x="742313" y="2221875"/>
            <a:ext cx="21219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4"/>
          <p:cNvSpPr txBox="1"/>
          <p:nvPr>
            <p:ph idx="2" type="title"/>
          </p:nvPr>
        </p:nvSpPr>
        <p:spPr>
          <a:xfrm>
            <a:off x="3563400" y="188738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62" name="Google Shape;262;p24"/>
          <p:cNvSpPr txBox="1"/>
          <p:nvPr>
            <p:ph idx="3" type="subTitle"/>
          </p:nvPr>
        </p:nvSpPr>
        <p:spPr>
          <a:xfrm>
            <a:off x="3511050" y="2221875"/>
            <a:ext cx="21219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4"/>
          <p:cNvSpPr txBox="1"/>
          <p:nvPr>
            <p:ph idx="4" type="title"/>
          </p:nvPr>
        </p:nvSpPr>
        <p:spPr>
          <a:xfrm>
            <a:off x="6332138" y="188738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64" name="Google Shape;264;p24"/>
          <p:cNvSpPr txBox="1"/>
          <p:nvPr>
            <p:ph idx="5" type="subTitle"/>
          </p:nvPr>
        </p:nvSpPr>
        <p:spPr>
          <a:xfrm>
            <a:off x="6279788" y="2221875"/>
            <a:ext cx="21219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4"/>
          <p:cNvSpPr txBox="1"/>
          <p:nvPr>
            <p:ph idx="6" type="title"/>
          </p:nvPr>
        </p:nvSpPr>
        <p:spPr>
          <a:xfrm>
            <a:off x="794663" y="36299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66" name="Google Shape;266;p24"/>
          <p:cNvSpPr txBox="1"/>
          <p:nvPr>
            <p:ph idx="7" type="subTitle"/>
          </p:nvPr>
        </p:nvSpPr>
        <p:spPr>
          <a:xfrm>
            <a:off x="742313" y="3964450"/>
            <a:ext cx="21219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4"/>
          <p:cNvSpPr txBox="1"/>
          <p:nvPr>
            <p:ph idx="8" type="title"/>
          </p:nvPr>
        </p:nvSpPr>
        <p:spPr>
          <a:xfrm>
            <a:off x="3563400" y="36299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68" name="Google Shape;268;p24"/>
          <p:cNvSpPr txBox="1"/>
          <p:nvPr>
            <p:ph idx="9" type="subTitle"/>
          </p:nvPr>
        </p:nvSpPr>
        <p:spPr>
          <a:xfrm>
            <a:off x="3511050" y="3964450"/>
            <a:ext cx="21219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4"/>
          <p:cNvSpPr txBox="1"/>
          <p:nvPr>
            <p:ph idx="13" type="title"/>
          </p:nvPr>
        </p:nvSpPr>
        <p:spPr>
          <a:xfrm>
            <a:off x="6332138" y="36299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70" name="Google Shape;270;p24"/>
          <p:cNvSpPr txBox="1"/>
          <p:nvPr>
            <p:ph idx="14" type="subTitle"/>
          </p:nvPr>
        </p:nvSpPr>
        <p:spPr>
          <a:xfrm>
            <a:off x="6279788" y="3964450"/>
            <a:ext cx="21219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4"/>
          <p:cNvSpPr txBox="1"/>
          <p:nvPr>
            <p:ph idx="15"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272" name="Google Shape;272;p24"/>
          <p:cNvSpPr/>
          <p:nvPr/>
        </p:nvSpPr>
        <p:spPr>
          <a:xfrm flipH="1" rot="5400000">
            <a:off x="8134297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6906766" y="289553"/>
            <a:ext cx="586620" cy="499878"/>
          </a:xfrm>
          <a:custGeom>
            <a:rect b="b" l="l" r="r" t="t"/>
            <a:pathLst>
              <a:path extrusionOk="0" h="21063" w="24718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55477" y="4233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247650" y="1363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665525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724900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1152922" y="321925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8677672" y="1163275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ctrTitle"/>
          </p:nvPr>
        </p:nvSpPr>
        <p:spPr>
          <a:xfrm>
            <a:off x="2080950" y="103600"/>
            <a:ext cx="4982100" cy="16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5200"/>
              <a:buNone/>
              <a:defRPr b="1" sz="5200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3" name="Google Shape;283;p25"/>
          <p:cNvSpPr txBox="1"/>
          <p:nvPr>
            <p:ph idx="1" type="subTitle"/>
          </p:nvPr>
        </p:nvSpPr>
        <p:spPr>
          <a:xfrm>
            <a:off x="2642850" y="1670900"/>
            <a:ext cx="38583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2800"/>
              <a:buNone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4" name="Google Shape;284;p25"/>
          <p:cNvSpPr/>
          <p:nvPr/>
        </p:nvSpPr>
        <p:spPr>
          <a:xfrm>
            <a:off x="1200150" y="326163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385200" y="2412925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629227" y="21264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/>
          <p:nvPr/>
        </p:nvSpPr>
        <p:spPr>
          <a:xfrm flipH="1" rot="5400000">
            <a:off x="8362897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 flipH="1">
            <a:off x="0" y="1908175"/>
            <a:ext cx="480600" cy="786675"/>
          </a:xfrm>
          <a:custGeom>
            <a:rect b="b" l="l" r="r" t="t"/>
            <a:pathLst>
              <a:path extrusionOk="0" h="31467" w="19224">
                <a:moveTo>
                  <a:pt x="10727" y="0"/>
                </a:moveTo>
                <a:cubicBezTo>
                  <a:pt x="10681" y="0"/>
                  <a:pt x="10634" y="3"/>
                  <a:pt x="10587" y="9"/>
                </a:cubicBezTo>
                <a:cubicBezTo>
                  <a:pt x="10072" y="76"/>
                  <a:pt x="9677" y="509"/>
                  <a:pt x="9647" y="1024"/>
                </a:cubicBezTo>
                <a:cubicBezTo>
                  <a:pt x="9617" y="1546"/>
                  <a:pt x="9968" y="2015"/>
                  <a:pt x="10475" y="2135"/>
                </a:cubicBezTo>
                <a:lnTo>
                  <a:pt x="11504" y="10077"/>
                </a:lnTo>
                <a:cubicBezTo>
                  <a:pt x="11057" y="10294"/>
                  <a:pt x="10639" y="10555"/>
                  <a:pt x="10244" y="10861"/>
                </a:cubicBezTo>
                <a:cubicBezTo>
                  <a:pt x="9707" y="11293"/>
                  <a:pt x="9230" y="11808"/>
                  <a:pt x="8842" y="12382"/>
                </a:cubicBezTo>
                <a:lnTo>
                  <a:pt x="2488" y="6796"/>
                </a:lnTo>
                <a:cubicBezTo>
                  <a:pt x="2778" y="5998"/>
                  <a:pt x="2137" y="5331"/>
                  <a:pt x="1457" y="5331"/>
                </a:cubicBezTo>
                <a:cubicBezTo>
                  <a:pt x="1177" y="5331"/>
                  <a:pt x="891" y="5444"/>
                  <a:pt x="660" y="5707"/>
                </a:cubicBezTo>
                <a:cubicBezTo>
                  <a:pt x="0" y="6461"/>
                  <a:pt x="614" y="7511"/>
                  <a:pt x="1456" y="7511"/>
                </a:cubicBezTo>
                <a:cubicBezTo>
                  <a:pt x="1622" y="7511"/>
                  <a:pt x="1797" y="7470"/>
                  <a:pt x="1973" y="7378"/>
                </a:cubicBezTo>
                <a:lnTo>
                  <a:pt x="8402" y="13031"/>
                </a:lnTo>
                <a:cubicBezTo>
                  <a:pt x="8036" y="13709"/>
                  <a:pt x="7783" y="14448"/>
                  <a:pt x="7656" y="15208"/>
                </a:cubicBezTo>
                <a:lnTo>
                  <a:pt x="2391" y="14724"/>
                </a:lnTo>
                <a:cubicBezTo>
                  <a:pt x="2287" y="14357"/>
                  <a:pt x="1984" y="14183"/>
                  <a:pt x="1681" y="14183"/>
                </a:cubicBezTo>
                <a:cubicBezTo>
                  <a:pt x="1332" y="14183"/>
                  <a:pt x="984" y="14415"/>
                  <a:pt x="944" y="14851"/>
                </a:cubicBezTo>
                <a:cubicBezTo>
                  <a:pt x="898" y="15352"/>
                  <a:pt x="1295" y="15664"/>
                  <a:pt x="1695" y="15664"/>
                </a:cubicBezTo>
                <a:cubicBezTo>
                  <a:pt x="1949" y="15664"/>
                  <a:pt x="2204" y="15537"/>
                  <a:pt x="2346" y="15253"/>
                </a:cubicBezTo>
                <a:lnTo>
                  <a:pt x="7574" y="15738"/>
                </a:lnTo>
                <a:cubicBezTo>
                  <a:pt x="7290" y="18497"/>
                  <a:pt x="8663" y="21160"/>
                  <a:pt x="11072" y="22532"/>
                </a:cubicBezTo>
                <a:lnTo>
                  <a:pt x="7015" y="29311"/>
                </a:lnTo>
                <a:cubicBezTo>
                  <a:pt x="6952" y="29301"/>
                  <a:pt x="6890" y="29295"/>
                  <a:pt x="6828" y="29295"/>
                </a:cubicBezTo>
                <a:cubicBezTo>
                  <a:pt x="6382" y="29295"/>
                  <a:pt x="5971" y="29572"/>
                  <a:pt x="5814" y="30005"/>
                </a:cubicBezTo>
                <a:cubicBezTo>
                  <a:pt x="5635" y="30490"/>
                  <a:pt x="5821" y="31042"/>
                  <a:pt x="6269" y="31303"/>
                </a:cubicBezTo>
                <a:cubicBezTo>
                  <a:pt x="6458" y="31416"/>
                  <a:pt x="6650" y="31467"/>
                  <a:pt x="6833" y="31467"/>
                </a:cubicBezTo>
                <a:cubicBezTo>
                  <a:pt x="7647" y="31467"/>
                  <a:pt x="8281" y="30481"/>
                  <a:pt x="7678" y="29714"/>
                </a:cubicBezTo>
                <a:lnTo>
                  <a:pt x="11780" y="22860"/>
                </a:lnTo>
                <a:cubicBezTo>
                  <a:pt x="12004" y="22965"/>
                  <a:pt x="12243" y="23062"/>
                  <a:pt x="12474" y="23144"/>
                </a:cubicBezTo>
                <a:lnTo>
                  <a:pt x="11377" y="28931"/>
                </a:lnTo>
                <a:cubicBezTo>
                  <a:pt x="10572" y="29080"/>
                  <a:pt x="10572" y="30229"/>
                  <a:pt x="11370" y="30385"/>
                </a:cubicBezTo>
                <a:cubicBezTo>
                  <a:pt x="11422" y="30395"/>
                  <a:pt x="11472" y="30399"/>
                  <a:pt x="11520" y="30399"/>
                </a:cubicBezTo>
                <a:cubicBezTo>
                  <a:pt x="12225" y="30399"/>
                  <a:pt x="12556" y="29433"/>
                  <a:pt x="11899" y="29028"/>
                </a:cubicBezTo>
                <a:lnTo>
                  <a:pt x="12996" y="23263"/>
                </a:lnTo>
                <a:cubicBezTo>
                  <a:pt x="13525" y="23387"/>
                  <a:pt x="14060" y="23447"/>
                  <a:pt x="14593" y="23447"/>
                </a:cubicBezTo>
                <a:cubicBezTo>
                  <a:pt x="16051" y="23447"/>
                  <a:pt x="17486" y="22992"/>
                  <a:pt x="18694" y="22129"/>
                </a:cubicBezTo>
                <a:lnTo>
                  <a:pt x="19223" y="22808"/>
                </a:lnTo>
                <a:lnTo>
                  <a:pt x="19223" y="21943"/>
                </a:lnTo>
                <a:lnTo>
                  <a:pt x="19111" y="21801"/>
                </a:lnTo>
                <a:cubicBezTo>
                  <a:pt x="19149" y="21764"/>
                  <a:pt x="19186" y="21727"/>
                  <a:pt x="19223" y="21689"/>
                </a:cubicBezTo>
                <a:lnTo>
                  <a:pt x="19223" y="11174"/>
                </a:lnTo>
                <a:cubicBezTo>
                  <a:pt x="17922" y="10016"/>
                  <a:pt x="16262" y="9402"/>
                  <a:pt x="14574" y="9402"/>
                </a:cubicBezTo>
                <a:cubicBezTo>
                  <a:pt x="13794" y="9402"/>
                  <a:pt x="13009" y="9533"/>
                  <a:pt x="12250" y="9802"/>
                </a:cubicBezTo>
                <a:lnTo>
                  <a:pt x="11243" y="2038"/>
                </a:lnTo>
                <a:cubicBezTo>
                  <a:pt x="11698" y="1784"/>
                  <a:pt x="11914" y="1247"/>
                  <a:pt x="11758" y="755"/>
                </a:cubicBezTo>
                <a:cubicBezTo>
                  <a:pt x="11608" y="301"/>
                  <a:pt x="11194" y="0"/>
                  <a:pt x="1072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 txBox="1"/>
          <p:nvPr/>
        </p:nvSpPr>
        <p:spPr>
          <a:xfrm>
            <a:off x="2892900" y="3137300"/>
            <a:ext cx="33582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 This presentation template was created by </a:t>
            </a:r>
            <a:r>
              <a:rPr b="1" lang="en" sz="12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Slidesgo</a:t>
            </a:r>
            <a:r>
              <a:rPr lang="en" sz="12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b="1" lang="en" sz="12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Flaticon</a:t>
            </a:r>
            <a:r>
              <a:rPr lang="en" sz="12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infographics &amp; images by </a:t>
            </a:r>
            <a:r>
              <a:rPr b="1" lang="en" sz="12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Freepik</a:t>
            </a:r>
            <a:r>
              <a:rPr lang="en" sz="12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 sz="12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 rot="5400000">
            <a:off x="8078822" y="4234103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/>
          <p:nvPr/>
        </p:nvSpPr>
        <p:spPr>
          <a:xfrm flipH="1" rot="10800000">
            <a:off x="6851291" y="4354059"/>
            <a:ext cx="586620" cy="499878"/>
          </a:xfrm>
          <a:custGeom>
            <a:rect b="b" l="l" r="r" t="t"/>
            <a:pathLst>
              <a:path extrusionOk="0" h="21063" w="24718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 flipH="1" rot="10800000">
            <a:off x="2" y="3811049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 flipH="1" rot="10800000">
            <a:off x="610050" y="47518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 flipH="1" rot="10800000">
            <a:off x="8836150" y="46756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 flipH="1" rot="10800000">
            <a:off x="7193525" y="4904289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 flipH="1" rot="10800000">
            <a:off x="1097447" y="4686836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 flipH="1" rot="10800000">
            <a:off x="8622197" y="3845486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91596" y="182187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 flipH="1">
            <a:off x="-12" y="3805107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 flipH="1" rot="10800000">
            <a:off x="8387703" y="650292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 flipH="1" rot="5400000">
            <a:off x="8829505" y="3367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 flipH="1" rot="5400000">
            <a:off x="8667580" y="15559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 flipH="1">
            <a:off x="653218" y="9750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/>
          <p:nvPr/>
        </p:nvSpPr>
        <p:spPr>
          <a:xfrm flipH="1" rot="5400000">
            <a:off x="275168" y="3964232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 flipH="1">
            <a:off x="8287442" y="404763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 flipH="1">
            <a:off x="569942" y="3697663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 flipH="1">
            <a:off x="1513142" y="404763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5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/>
          <p:nvPr/>
        </p:nvSpPr>
        <p:spPr>
          <a:xfrm flipH="1" rot="10800000">
            <a:off x="7675883" y="4014875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 flipH="1" rot="10800000">
            <a:off x="8354351" y="182187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 flipH="1">
            <a:off x="-12" y="3384775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 flipH="1" rot="-5400000">
            <a:off x="210513" y="46739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 flipH="1" rot="-5400000">
            <a:off x="372438" y="34547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 flipH="1" rot="10800000">
            <a:off x="8386800" y="403571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 flipH="1" rot="-5400000">
            <a:off x="8790050" y="107168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 flipH="1" rot="10800000">
            <a:off x="713222" y="4566621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 flipH="1" rot="10800000">
            <a:off x="8430722" y="1273721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 flipH="1" rot="10800000">
            <a:off x="7487522" y="4566621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6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flipH="1">
            <a:off x="552562" y="4426015"/>
            <a:ext cx="586620" cy="499878"/>
          </a:xfrm>
          <a:custGeom>
            <a:rect b="b" l="l" r="r" t="t"/>
            <a:pathLst>
              <a:path extrusionOk="0" h="21063" w="24718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"/>
          <p:cNvSpPr/>
          <p:nvPr/>
        </p:nvSpPr>
        <p:spPr>
          <a:xfrm flipH="1" rot="-5400000">
            <a:off x="4899392" y="4191132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 flipH="1" rot="5400000">
            <a:off x="8149483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 flipH="1" rot="8100000">
            <a:off x="190315" y="229910"/>
            <a:ext cx="1068008" cy="909109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 flipH="1">
            <a:off x="7674323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 flipH="1">
            <a:off x="8893523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 flipH="1" rot="8100000">
            <a:off x="1061760" y="922842"/>
            <a:ext cx="95459" cy="95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 flipH="1" rot="-1352207">
            <a:off x="4734301" y="46472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/>
          <p:nvPr/>
        </p:nvSpPr>
        <p:spPr>
          <a:xfrm flipH="1" rot="-1352207">
            <a:off x="5889893" y="4251154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 flipH="1" rot="-1352207">
            <a:off x="771901" y="43424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484622" y="1197521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7363922" y="306496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5334872" y="4045496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13225" y="3307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 flipH="1" rot="-5400000">
            <a:off x="7139239" y="4193582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 flipH="1" rot="5400000">
            <a:off x="8493855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 flipH="1">
            <a:off x="101503" y="1354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 flipH="1">
            <a:off x="80186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 flipH="1">
            <a:off x="517719" y="676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 flipH="1">
            <a:off x="8337744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flipH="1">
            <a:off x="7129494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1564454" y="3849595"/>
            <a:ext cx="2565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21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1562575" y="2904750"/>
            <a:ext cx="25653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5032879" y="3849595"/>
            <a:ext cx="2565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21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/>
              <a:buNone/>
              <a:defRPr b="1" sz="18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5031050" y="2904750"/>
            <a:ext cx="25653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 rot="5400000">
            <a:off x="7956651" y="4193557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 rot="-5400000">
            <a:off x="339362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343050" y="10773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77772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8677275" y="4798125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704850" y="7786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8782050" y="41314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60" name="Google Shape;60;p6"/>
          <p:cNvSpPr/>
          <p:nvPr/>
        </p:nvSpPr>
        <p:spPr>
          <a:xfrm>
            <a:off x="6582916" y="187390"/>
            <a:ext cx="586620" cy="499878"/>
          </a:xfrm>
          <a:custGeom>
            <a:rect b="b" l="l" r="r" t="t"/>
            <a:pathLst>
              <a:path extrusionOk="0" h="21063" w="24718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 rot="-5400000">
            <a:off x="339362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8335302" y="211690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8891625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68770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965550" y="1718313"/>
            <a:ext cx="3406500" cy="24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type="title"/>
          </p:nvPr>
        </p:nvSpPr>
        <p:spPr>
          <a:xfrm>
            <a:off x="965550" y="927988"/>
            <a:ext cx="30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7"/>
          <p:cNvSpPr/>
          <p:nvPr/>
        </p:nvSpPr>
        <p:spPr>
          <a:xfrm rot="5400000">
            <a:off x="4540926" y="4193557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 rot="-5400000">
            <a:off x="339362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7923658" y="428762"/>
            <a:ext cx="1067939" cy="909050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5253075" y="46041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>
            <a:off x="7901025" y="601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4167225" y="4978000"/>
            <a:ext cx="61800" cy="6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/>
          <p:nvPr>
            <p:ph type="title"/>
          </p:nvPr>
        </p:nvSpPr>
        <p:spPr>
          <a:xfrm>
            <a:off x="721350" y="1066800"/>
            <a:ext cx="4793700" cy="23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8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"/>
          <p:cNvSpPr/>
          <p:nvPr/>
        </p:nvSpPr>
        <p:spPr>
          <a:xfrm rot="5400000">
            <a:off x="1150586" y="4137809"/>
            <a:ext cx="838324" cy="1200904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 rot="10800000">
            <a:off x="7896934" y="51049"/>
            <a:ext cx="1067939" cy="976890"/>
            <a:chOff x="8335302" y="372450"/>
            <a:chExt cx="1067939" cy="976890"/>
          </a:xfrm>
        </p:grpSpPr>
        <p:sp>
          <p:nvSpPr>
            <p:cNvPr id="84" name="Google Shape;84;p8"/>
            <p:cNvSpPr/>
            <p:nvPr/>
          </p:nvSpPr>
          <p:spPr>
            <a:xfrm>
              <a:off x="8335302" y="440290"/>
              <a:ext cx="1067939" cy="909050"/>
            </a:xfrm>
            <a:custGeom>
              <a:rect b="b" l="l" r="r" t="t"/>
              <a:pathLst>
                <a:path extrusionOk="0" h="38304" w="44999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8891625" y="37245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8"/>
          <p:cNvGrpSpPr/>
          <p:nvPr/>
        </p:nvGrpSpPr>
        <p:grpSpPr>
          <a:xfrm>
            <a:off x="2123041" y="143150"/>
            <a:ext cx="586620" cy="518268"/>
            <a:chOff x="5973316" y="169000"/>
            <a:chExt cx="586620" cy="518268"/>
          </a:xfrm>
        </p:grpSpPr>
        <p:sp>
          <p:nvSpPr>
            <p:cNvPr id="87" name="Google Shape;87;p8"/>
            <p:cNvSpPr/>
            <p:nvPr/>
          </p:nvSpPr>
          <p:spPr>
            <a:xfrm>
              <a:off x="5973316" y="187390"/>
              <a:ext cx="586620" cy="499878"/>
            </a:xfrm>
            <a:custGeom>
              <a:rect b="b" l="l" r="r" t="t"/>
              <a:pathLst>
                <a:path extrusionOk="0" h="21063" w="24718">
                  <a:moveTo>
                    <a:pt x="7366" y="1"/>
                  </a:moveTo>
                  <a:cubicBezTo>
                    <a:pt x="7271" y="1"/>
                    <a:pt x="7171" y="19"/>
                    <a:pt x="7068" y="58"/>
                  </a:cubicBezTo>
                  <a:cubicBezTo>
                    <a:pt x="6239" y="390"/>
                    <a:pt x="6460" y="1619"/>
                    <a:pt x="7358" y="1619"/>
                  </a:cubicBezTo>
                  <a:lnTo>
                    <a:pt x="9484" y="7129"/>
                  </a:lnTo>
                  <a:cubicBezTo>
                    <a:pt x="9319" y="7212"/>
                    <a:pt x="9167" y="7308"/>
                    <a:pt x="9015" y="7419"/>
                  </a:cubicBezTo>
                  <a:lnTo>
                    <a:pt x="6129" y="4146"/>
                  </a:lnTo>
                  <a:cubicBezTo>
                    <a:pt x="6337" y="3729"/>
                    <a:pt x="6003" y="3328"/>
                    <a:pt x="5631" y="3328"/>
                  </a:cubicBezTo>
                  <a:cubicBezTo>
                    <a:pt x="5510" y="3328"/>
                    <a:pt x="5384" y="3371"/>
                    <a:pt x="5272" y="3469"/>
                  </a:cubicBezTo>
                  <a:cubicBezTo>
                    <a:pt x="4874" y="3820"/>
                    <a:pt x="5162" y="4435"/>
                    <a:pt x="5620" y="4435"/>
                  </a:cubicBezTo>
                  <a:cubicBezTo>
                    <a:pt x="5685" y="4435"/>
                    <a:pt x="5754" y="4422"/>
                    <a:pt x="5825" y="4394"/>
                  </a:cubicBezTo>
                  <a:lnTo>
                    <a:pt x="8697" y="7654"/>
                  </a:lnTo>
                  <a:cubicBezTo>
                    <a:pt x="7523" y="8606"/>
                    <a:pt x="6819" y="10015"/>
                    <a:pt x="6764" y="11534"/>
                  </a:cubicBezTo>
                  <a:lnTo>
                    <a:pt x="2566" y="11534"/>
                  </a:lnTo>
                  <a:cubicBezTo>
                    <a:pt x="2472" y="11287"/>
                    <a:pt x="2265" y="11175"/>
                    <a:pt x="2058" y="11175"/>
                  </a:cubicBezTo>
                  <a:cubicBezTo>
                    <a:pt x="1780" y="11175"/>
                    <a:pt x="1502" y="11378"/>
                    <a:pt x="1502" y="11727"/>
                  </a:cubicBezTo>
                  <a:cubicBezTo>
                    <a:pt x="1502" y="12075"/>
                    <a:pt x="1778" y="12274"/>
                    <a:pt x="2056" y="12274"/>
                  </a:cubicBezTo>
                  <a:cubicBezTo>
                    <a:pt x="2263" y="12274"/>
                    <a:pt x="2471" y="12163"/>
                    <a:pt x="2566" y="11921"/>
                  </a:cubicBezTo>
                  <a:lnTo>
                    <a:pt x="6764" y="11921"/>
                  </a:lnTo>
                  <a:cubicBezTo>
                    <a:pt x="6778" y="12321"/>
                    <a:pt x="6833" y="12708"/>
                    <a:pt x="6943" y="13095"/>
                  </a:cubicBezTo>
                  <a:lnTo>
                    <a:pt x="1544" y="15870"/>
                  </a:lnTo>
                  <a:cubicBezTo>
                    <a:pt x="1378" y="15722"/>
                    <a:pt x="1192" y="15658"/>
                    <a:pt x="1014" y="15658"/>
                  </a:cubicBezTo>
                  <a:cubicBezTo>
                    <a:pt x="477" y="15658"/>
                    <a:pt x="1" y="16233"/>
                    <a:pt x="301" y="16823"/>
                  </a:cubicBezTo>
                  <a:lnTo>
                    <a:pt x="301" y="16837"/>
                  </a:lnTo>
                  <a:cubicBezTo>
                    <a:pt x="455" y="17145"/>
                    <a:pt x="730" y="17282"/>
                    <a:pt x="1004" y="17282"/>
                  </a:cubicBezTo>
                  <a:cubicBezTo>
                    <a:pt x="1443" y="17282"/>
                    <a:pt x="1879" y="16933"/>
                    <a:pt x="1820" y="16381"/>
                  </a:cubicBezTo>
                  <a:lnTo>
                    <a:pt x="7123" y="13661"/>
                  </a:lnTo>
                  <a:cubicBezTo>
                    <a:pt x="7910" y="15663"/>
                    <a:pt x="9843" y="16975"/>
                    <a:pt x="11984" y="16975"/>
                  </a:cubicBezTo>
                  <a:lnTo>
                    <a:pt x="11984" y="19999"/>
                  </a:lnTo>
                  <a:cubicBezTo>
                    <a:pt x="11418" y="20220"/>
                    <a:pt x="11570" y="21063"/>
                    <a:pt x="12177" y="21063"/>
                  </a:cubicBezTo>
                  <a:cubicBezTo>
                    <a:pt x="12785" y="21063"/>
                    <a:pt x="12951" y="20220"/>
                    <a:pt x="12384" y="19999"/>
                  </a:cubicBezTo>
                  <a:lnTo>
                    <a:pt x="12384" y="16947"/>
                  </a:lnTo>
                  <a:cubicBezTo>
                    <a:pt x="14470" y="16782"/>
                    <a:pt x="16279" y="15387"/>
                    <a:pt x="16942" y="13398"/>
                  </a:cubicBezTo>
                  <a:lnTo>
                    <a:pt x="21927" y="16326"/>
                  </a:lnTo>
                  <a:cubicBezTo>
                    <a:pt x="21839" y="16889"/>
                    <a:pt x="22284" y="17267"/>
                    <a:pt x="22736" y="17267"/>
                  </a:cubicBezTo>
                  <a:cubicBezTo>
                    <a:pt x="22993" y="17267"/>
                    <a:pt x="23253" y="17145"/>
                    <a:pt x="23418" y="16865"/>
                  </a:cubicBezTo>
                  <a:cubicBezTo>
                    <a:pt x="23760" y="16277"/>
                    <a:pt x="23276" y="15649"/>
                    <a:pt x="22720" y="15649"/>
                  </a:cubicBezTo>
                  <a:cubicBezTo>
                    <a:pt x="22557" y="15649"/>
                    <a:pt x="22387" y="15703"/>
                    <a:pt x="22231" y="15829"/>
                  </a:cubicBezTo>
                  <a:lnTo>
                    <a:pt x="17107" y="12818"/>
                  </a:lnTo>
                  <a:cubicBezTo>
                    <a:pt x="17287" y="11948"/>
                    <a:pt x="17259" y="11051"/>
                    <a:pt x="16997" y="10208"/>
                  </a:cubicBezTo>
                  <a:lnTo>
                    <a:pt x="23142" y="9034"/>
                  </a:lnTo>
                  <a:cubicBezTo>
                    <a:pt x="23308" y="9303"/>
                    <a:pt x="23561" y="9420"/>
                    <a:pt x="23811" y="9420"/>
                  </a:cubicBezTo>
                  <a:cubicBezTo>
                    <a:pt x="24268" y="9420"/>
                    <a:pt x="24718" y="9031"/>
                    <a:pt x="24620" y="8468"/>
                  </a:cubicBezTo>
                  <a:cubicBezTo>
                    <a:pt x="24537" y="8026"/>
                    <a:pt x="24181" y="7805"/>
                    <a:pt x="23826" y="7805"/>
                  </a:cubicBezTo>
                  <a:cubicBezTo>
                    <a:pt x="23470" y="7805"/>
                    <a:pt x="23114" y="8026"/>
                    <a:pt x="23032" y="8468"/>
                  </a:cubicBezTo>
                  <a:lnTo>
                    <a:pt x="16790" y="9656"/>
                  </a:lnTo>
                  <a:cubicBezTo>
                    <a:pt x="16555" y="9131"/>
                    <a:pt x="16237" y="8648"/>
                    <a:pt x="15851" y="8220"/>
                  </a:cubicBezTo>
                  <a:lnTo>
                    <a:pt x="18543" y="5375"/>
                  </a:lnTo>
                  <a:cubicBezTo>
                    <a:pt x="18615" y="5403"/>
                    <a:pt x="18684" y="5416"/>
                    <a:pt x="18751" y="5416"/>
                  </a:cubicBezTo>
                  <a:cubicBezTo>
                    <a:pt x="19202" y="5416"/>
                    <a:pt x="19509" y="4825"/>
                    <a:pt x="19123" y="4464"/>
                  </a:cubicBezTo>
                  <a:cubicBezTo>
                    <a:pt x="19009" y="4356"/>
                    <a:pt x="18878" y="4310"/>
                    <a:pt x="18751" y="4310"/>
                  </a:cubicBezTo>
                  <a:cubicBezTo>
                    <a:pt x="18388" y="4310"/>
                    <a:pt x="18059" y="4689"/>
                    <a:pt x="18253" y="5099"/>
                  </a:cubicBezTo>
                  <a:lnTo>
                    <a:pt x="15574" y="7930"/>
                  </a:lnTo>
                  <a:cubicBezTo>
                    <a:pt x="14582" y="6993"/>
                    <a:pt x="13284" y="6496"/>
                    <a:pt x="11965" y="6496"/>
                  </a:cubicBezTo>
                  <a:cubicBezTo>
                    <a:pt x="11302" y="6496"/>
                    <a:pt x="10633" y="6621"/>
                    <a:pt x="9995" y="6880"/>
                  </a:cubicBezTo>
                  <a:lnTo>
                    <a:pt x="7896" y="1412"/>
                  </a:lnTo>
                  <a:cubicBezTo>
                    <a:pt x="8465" y="892"/>
                    <a:pt x="8037" y="1"/>
                    <a:pt x="736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267450" y="169000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3343783" y="3519912"/>
            <a:ext cx="1067939" cy="909050"/>
            <a:chOff x="4627883" y="3763587"/>
            <a:chExt cx="1067939" cy="909050"/>
          </a:xfrm>
        </p:grpSpPr>
        <p:sp>
          <p:nvSpPr>
            <p:cNvPr id="90" name="Google Shape;90;p8"/>
            <p:cNvSpPr/>
            <p:nvPr/>
          </p:nvSpPr>
          <p:spPr>
            <a:xfrm>
              <a:off x="4627883" y="3763587"/>
              <a:ext cx="1067939" cy="909050"/>
            </a:xfrm>
            <a:custGeom>
              <a:rect b="b" l="l" r="r" t="t"/>
              <a:pathLst>
                <a:path extrusionOk="0" h="38304" w="44999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338800" y="455640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8"/>
          <p:cNvSpPr/>
          <p:nvPr/>
        </p:nvSpPr>
        <p:spPr>
          <a:xfrm>
            <a:off x="911450" y="42841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1482724" y="1830475"/>
            <a:ext cx="24909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" type="body"/>
          </p:nvPr>
        </p:nvSpPr>
        <p:spPr>
          <a:xfrm>
            <a:off x="4591676" y="863425"/>
            <a:ext cx="3679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9"/>
          <p:cNvSpPr/>
          <p:nvPr/>
        </p:nvSpPr>
        <p:spPr>
          <a:xfrm>
            <a:off x="8097391" y="4426015"/>
            <a:ext cx="586620" cy="499878"/>
          </a:xfrm>
          <a:custGeom>
            <a:rect b="b" l="l" r="r" t="t"/>
            <a:pathLst>
              <a:path extrusionOk="0" h="21063" w="24718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 rot="5400000">
            <a:off x="3556101" y="4191132"/>
            <a:ext cx="781079" cy="1118818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 rot="-5400000">
            <a:off x="339362" y="-161659"/>
            <a:ext cx="747728" cy="1071045"/>
          </a:xfrm>
          <a:custGeom>
            <a:rect b="b" l="l" r="r" t="t"/>
            <a:pathLst>
              <a:path extrusionOk="0" h="35651" w="24889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/>
          <p:nvPr/>
        </p:nvSpPr>
        <p:spPr>
          <a:xfrm rot="-8100000">
            <a:off x="7978249" y="229910"/>
            <a:ext cx="1068008" cy="909109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 rot="-8100000">
            <a:off x="8079353" y="922842"/>
            <a:ext cx="95459" cy="95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8391525" y="4407625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4292875" y="4715438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/>
          <p:nvPr>
            <p:ph type="title"/>
          </p:nvPr>
        </p:nvSpPr>
        <p:spPr>
          <a:xfrm>
            <a:off x="3057450" y="609600"/>
            <a:ext cx="3486300" cy="24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85C9D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800"/>
              <a:buFont typeface="Alegreya Sans SC"/>
              <a:buNone/>
              <a:defRPr b="1" sz="2800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800"/>
              <a:buFont typeface="Roboto Condensed"/>
              <a:buChar char="●"/>
              <a:defRPr sz="18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C9D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/>
          <p:nvPr/>
        </p:nvSpPr>
        <p:spPr>
          <a:xfrm rot="7678746">
            <a:off x="1702860" y="1397713"/>
            <a:ext cx="1552801" cy="1321816"/>
          </a:xfrm>
          <a:custGeom>
            <a:rect b="b" l="l" r="r" t="t"/>
            <a:pathLst>
              <a:path extrusionOk="0" h="38304" w="44999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 txBox="1"/>
          <p:nvPr>
            <p:ph type="ctrTitle"/>
          </p:nvPr>
        </p:nvSpPr>
        <p:spPr>
          <a:xfrm>
            <a:off x="-76199" y="1445098"/>
            <a:ext cx="5130600" cy="18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Team  </a:t>
            </a:r>
            <a:r>
              <a:rPr lang="en" sz="5700">
                <a:solidFill>
                  <a:srgbClr val="342524"/>
                </a:solidFill>
              </a:rPr>
              <a:t> </a:t>
            </a:r>
            <a:r>
              <a:rPr lang="en" sz="5700">
                <a:solidFill>
                  <a:schemeClr val="lt1"/>
                </a:solidFill>
              </a:rPr>
              <a:t>6  </a:t>
            </a:r>
            <a:r>
              <a:rPr lang="en" sz="5700">
                <a:solidFill>
                  <a:schemeClr val="accent6"/>
                </a:solidFill>
              </a:rPr>
              <a:t>  Final Project</a:t>
            </a:r>
            <a:endParaRPr sz="5900">
              <a:solidFill>
                <a:schemeClr val="accent6"/>
              </a:solidFill>
            </a:endParaRPr>
          </a:p>
        </p:txBody>
      </p:sp>
      <p:grpSp>
        <p:nvGrpSpPr>
          <p:cNvPr id="342" name="Google Shape;342;p30"/>
          <p:cNvGrpSpPr/>
          <p:nvPr/>
        </p:nvGrpSpPr>
        <p:grpSpPr>
          <a:xfrm>
            <a:off x="4249994" y="391642"/>
            <a:ext cx="4737022" cy="4131933"/>
            <a:chOff x="4249994" y="391642"/>
            <a:chExt cx="4737022" cy="4131933"/>
          </a:xfrm>
        </p:grpSpPr>
        <p:grpSp>
          <p:nvGrpSpPr>
            <p:cNvPr id="343" name="Google Shape;343;p30"/>
            <p:cNvGrpSpPr/>
            <p:nvPr/>
          </p:nvGrpSpPr>
          <p:grpSpPr>
            <a:xfrm>
              <a:off x="4249994" y="391642"/>
              <a:ext cx="2035371" cy="1121588"/>
              <a:chOff x="6393575" y="998725"/>
              <a:chExt cx="2035575" cy="1121700"/>
            </a:xfrm>
          </p:grpSpPr>
          <p:sp>
            <p:nvSpPr>
              <p:cNvPr id="344" name="Google Shape;344;p30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rect b="b" l="l" r="r" t="t"/>
                <a:pathLst>
                  <a:path extrusionOk="0" h="27206" w="47012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rect b="b" l="l" r="r" t="t"/>
                <a:pathLst>
                  <a:path extrusionOk="0" h="10261" w="6077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rect b="b" l="l" r="r" t="t"/>
                <a:pathLst>
                  <a:path extrusionOk="0" h="20830" w="35533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0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rect b="b" l="l" r="r" t="t"/>
                <a:pathLst>
                  <a:path extrusionOk="0" h="19832" w="34387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0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rect b="b" l="l" r="r" t="t"/>
                <a:pathLst>
                  <a:path extrusionOk="0" h="12902" w="7983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0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rect b="b" l="l" r="r" t="t"/>
                <a:pathLst>
                  <a:path extrusionOk="0" h="10972" w="6754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0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rect b="b" l="l" r="r" t="t"/>
                <a:pathLst>
                  <a:path extrusionOk="0" h="10495" w="6713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rect b="b" l="l" r="r" t="t"/>
                <a:pathLst>
                  <a:path extrusionOk="0" h="8919" w="569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0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rect b="b" l="l" r="r" t="t"/>
                <a:pathLst>
                  <a:path extrusionOk="0" h="2749" w="1658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0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0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rect b="b" l="l" r="r" t="t"/>
                <a:pathLst>
                  <a:path extrusionOk="0" h="2750" w="1672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0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0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0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0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0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rect b="b" l="l" r="r" t="t"/>
                <a:pathLst>
                  <a:path extrusionOk="0" h="2750" w="1658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0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rect b="b" l="l" r="r" t="t"/>
                <a:pathLst>
                  <a:path extrusionOk="0" h="2749" w="1658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0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rect b="b" l="l" r="r" t="t"/>
                <a:pathLst>
                  <a:path extrusionOk="0" h="2735" w="1671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0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rect b="b" l="l" r="r" t="t"/>
                <a:pathLst>
                  <a:path extrusionOk="0" h="2735" w="1672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0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0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rect b="b" l="l" r="r" t="t"/>
                <a:pathLst>
                  <a:path extrusionOk="0" h="14598" w="20412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0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rect b="b" l="l" r="r" t="t"/>
                <a:pathLst>
                  <a:path extrusionOk="0" h="6743" w="13094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0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rect b="b" l="l" r="r" t="t"/>
                <a:pathLst>
                  <a:path extrusionOk="0" h="17705" w="33158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7" name="Google Shape;367;p30"/>
            <p:cNvSpPr/>
            <p:nvPr/>
          </p:nvSpPr>
          <p:spPr>
            <a:xfrm>
              <a:off x="6360184" y="3901570"/>
              <a:ext cx="1098933" cy="359239"/>
            </a:xfrm>
            <a:custGeom>
              <a:rect b="b" l="l" r="r" t="t"/>
              <a:pathLst>
                <a:path extrusionOk="0" h="15137" w="46305">
                  <a:moveTo>
                    <a:pt x="23159" y="1"/>
                  </a:moveTo>
                  <a:cubicBezTo>
                    <a:pt x="10371" y="1"/>
                    <a:pt x="0" y="3384"/>
                    <a:pt x="0" y="7568"/>
                  </a:cubicBezTo>
                  <a:cubicBezTo>
                    <a:pt x="0" y="11739"/>
                    <a:pt x="10371" y="15136"/>
                    <a:pt x="23159" y="15136"/>
                  </a:cubicBezTo>
                  <a:cubicBezTo>
                    <a:pt x="35947" y="15136"/>
                    <a:pt x="46304" y="11739"/>
                    <a:pt x="46304" y="7568"/>
                  </a:cubicBezTo>
                  <a:cubicBezTo>
                    <a:pt x="46304" y="3384"/>
                    <a:pt x="35947" y="1"/>
                    <a:pt x="23159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6945190" y="3933372"/>
              <a:ext cx="1659685" cy="359215"/>
            </a:xfrm>
            <a:custGeom>
              <a:rect b="b" l="l" r="r" t="t"/>
              <a:pathLst>
                <a:path extrusionOk="0" h="15136" w="69933">
                  <a:moveTo>
                    <a:pt x="34967" y="0"/>
                  </a:moveTo>
                  <a:cubicBezTo>
                    <a:pt x="15661" y="0"/>
                    <a:pt x="0" y="3384"/>
                    <a:pt x="0" y="7568"/>
                  </a:cubicBezTo>
                  <a:cubicBezTo>
                    <a:pt x="0" y="11752"/>
                    <a:pt x="15661" y="15136"/>
                    <a:pt x="34967" y="15136"/>
                  </a:cubicBezTo>
                  <a:cubicBezTo>
                    <a:pt x="54286" y="15136"/>
                    <a:pt x="69933" y="11752"/>
                    <a:pt x="69933" y="7568"/>
                  </a:cubicBezTo>
                  <a:cubicBezTo>
                    <a:pt x="69933" y="3384"/>
                    <a:pt x="54286" y="0"/>
                    <a:pt x="3496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7707170" y="1827990"/>
              <a:ext cx="195034" cy="294069"/>
            </a:xfrm>
            <a:custGeom>
              <a:rect b="b" l="l" r="r" t="t"/>
              <a:pathLst>
                <a:path extrusionOk="0" h="12391" w="8218">
                  <a:moveTo>
                    <a:pt x="8218" y="0"/>
                  </a:moveTo>
                  <a:lnTo>
                    <a:pt x="733" y="5994"/>
                  </a:lnTo>
                  <a:cubicBezTo>
                    <a:pt x="733" y="5994"/>
                    <a:pt x="1" y="11145"/>
                    <a:pt x="3232" y="12318"/>
                  </a:cubicBezTo>
                  <a:cubicBezTo>
                    <a:pt x="3367" y="12367"/>
                    <a:pt x="3499" y="12391"/>
                    <a:pt x="3629" y="12391"/>
                  </a:cubicBezTo>
                  <a:cubicBezTo>
                    <a:pt x="6607" y="12391"/>
                    <a:pt x="8218" y="1"/>
                    <a:pt x="821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6872759" y="2043600"/>
              <a:ext cx="37640" cy="23994"/>
            </a:xfrm>
            <a:custGeom>
              <a:rect b="b" l="l" r="r" t="t"/>
              <a:pathLst>
                <a:path extrusionOk="0" h="1011" w="1586">
                  <a:moveTo>
                    <a:pt x="1432" y="0"/>
                  </a:moveTo>
                  <a:cubicBezTo>
                    <a:pt x="1416" y="0"/>
                    <a:pt x="1399" y="5"/>
                    <a:pt x="1381" y="16"/>
                  </a:cubicBezTo>
                  <a:lnTo>
                    <a:pt x="83" y="803"/>
                  </a:lnTo>
                  <a:cubicBezTo>
                    <a:pt x="1" y="858"/>
                    <a:pt x="28" y="1010"/>
                    <a:pt x="139" y="1010"/>
                  </a:cubicBezTo>
                  <a:cubicBezTo>
                    <a:pt x="166" y="1010"/>
                    <a:pt x="180" y="996"/>
                    <a:pt x="194" y="996"/>
                  </a:cubicBezTo>
                  <a:lnTo>
                    <a:pt x="1492" y="209"/>
                  </a:lnTo>
                  <a:cubicBezTo>
                    <a:pt x="1585" y="139"/>
                    <a:pt x="1521" y="0"/>
                    <a:pt x="14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6910446" y="1667203"/>
              <a:ext cx="416766" cy="375140"/>
            </a:xfrm>
            <a:custGeom>
              <a:rect b="b" l="l" r="r" t="t"/>
              <a:pathLst>
                <a:path extrusionOk="0" h="15807" w="17561">
                  <a:moveTo>
                    <a:pt x="17393" y="1"/>
                  </a:moveTo>
                  <a:cubicBezTo>
                    <a:pt x="17372" y="1"/>
                    <a:pt x="17352" y="7"/>
                    <a:pt x="17332" y="22"/>
                  </a:cubicBezTo>
                  <a:cubicBezTo>
                    <a:pt x="16890" y="395"/>
                    <a:pt x="16476" y="809"/>
                    <a:pt x="16130" y="1279"/>
                  </a:cubicBezTo>
                  <a:cubicBezTo>
                    <a:pt x="15978" y="1445"/>
                    <a:pt x="15840" y="1610"/>
                    <a:pt x="15702" y="1776"/>
                  </a:cubicBezTo>
                  <a:cubicBezTo>
                    <a:pt x="15122" y="2439"/>
                    <a:pt x="14307" y="2978"/>
                    <a:pt x="13216" y="3433"/>
                  </a:cubicBezTo>
                  <a:cubicBezTo>
                    <a:pt x="12719" y="3627"/>
                    <a:pt x="12181" y="3806"/>
                    <a:pt x="11615" y="3972"/>
                  </a:cubicBezTo>
                  <a:cubicBezTo>
                    <a:pt x="10358" y="4359"/>
                    <a:pt x="9074" y="4759"/>
                    <a:pt x="8148" y="5657"/>
                  </a:cubicBezTo>
                  <a:cubicBezTo>
                    <a:pt x="7637" y="6140"/>
                    <a:pt x="7347" y="6748"/>
                    <a:pt x="7057" y="7341"/>
                  </a:cubicBezTo>
                  <a:cubicBezTo>
                    <a:pt x="6781" y="7949"/>
                    <a:pt x="6505" y="8515"/>
                    <a:pt x="6022" y="8971"/>
                  </a:cubicBezTo>
                  <a:cubicBezTo>
                    <a:pt x="5538" y="9427"/>
                    <a:pt x="4903" y="9703"/>
                    <a:pt x="4295" y="9979"/>
                  </a:cubicBezTo>
                  <a:cubicBezTo>
                    <a:pt x="3550" y="10310"/>
                    <a:pt x="2790" y="10642"/>
                    <a:pt x="2252" y="11319"/>
                  </a:cubicBezTo>
                  <a:cubicBezTo>
                    <a:pt x="1741" y="11968"/>
                    <a:pt x="1395" y="12713"/>
                    <a:pt x="1216" y="13514"/>
                  </a:cubicBezTo>
                  <a:cubicBezTo>
                    <a:pt x="1174" y="13666"/>
                    <a:pt x="1133" y="13804"/>
                    <a:pt x="1105" y="13956"/>
                  </a:cubicBezTo>
                  <a:cubicBezTo>
                    <a:pt x="953" y="14647"/>
                    <a:pt x="829" y="15241"/>
                    <a:pt x="111" y="15613"/>
                  </a:cubicBezTo>
                  <a:cubicBezTo>
                    <a:pt x="1" y="15655"/>
                    <a:pt x="42" y="15807"/>
                    <a:pt x="153" y="15807"/>
                  </a:cubicBezTo>
                  <a:lnTo>
                    <a:pt x="194" y="15807"/>
                  </a:lnTo>
                  <a:cubicBezTo>
                    <a:pt x="1009" y="15392"/>
                    <a:pt x="1147" y="14716"/>
                    <a:pt x="1313" y="14011"/>
                  </a:cubicBezTo>
                  <a:cubicBezTo>
                    <a:pt x="1340" y="13860"/>
                    <a:pt x="1368" y="13721"/>
                    <a:pt x="1409" y="13570"/>
                  </a:cubicBezTo>
                  <a:cubicBezTo>
                    <a:pt x="1589" y="12796"/>
                    <a:pt x="1934" y="12064"/>
                    <a:pt x="2417" y="11443"/>
                  </a:cubicBezTo>
                  <a:cubicBezTo>
                    <a:pt x="2928" y="10808"/>
                    <a:pt x="3633" y="10504"/>
                    <a:pt x="4392" y="10172"/>
                  </a:cubicBezTo>
                  <a:cubicBezTo>
                    <a:pt x="5014" y="9896"/>
                    <a:pt x="5663" y="9606"/>
                    <a:pt x="6187" y="9123"/>
                  </a:cubicBezTo>
                  <a:cubicBezTo>
                    <a:pt x="6698" y="8640"/>
                    <a:pt x="7002" y="8004"/>
                    <a:pt x="7265" y="7438"/>
                  </a:cubicBezTo>
                  <a:cubicBezTo>
                    <a:pt x="7541" y="6858"/>
                    <a:pt x="7817" y="6264"/>
                    <a:pt x="8300" y="5795"/>
                  </a:cubicBezTo>
                  <a:cubicBezTo>
                    <a:pt x="9198" y="4952"/>
                    <a:pt x="10455" y="4552"/>
                    <a:pt x="11684" y="4179"/>
                  </a:cubicBezTo>
                  <a:cubicBezTo>
                    <a:pt x="12236" y="4013"/>
                    <a:pt x="12788" y="3834"/>
                    <a:pt x="13313" y="3627"/>
                  </a:cubicBezTo>
                  <a:cubicBezTo>
                    <a:pt x="14418" y="3157"/>
                    <a:pt x="15260" y="2605"/>
                    <a:pt x="15868" y="1914"/>
                  </a:cubicBezTo>
                  <a:cubicBezTo>
                    <a:pt x="16020" y="1749"/>
                    <a:pt x="16158" y="1583"/>
                    <a:pt x="16296" y="1403"/>
                  </a:cubicBezTo>
                  <a:cubicBezTo>
                    <a:pt x="16641" y="961"/>
                    <a:pt x="17028" y="561"/>
                    <a:pt x="17470" y="202"/>
                  </a:cubicBezTo>
                  <a:cubicBezTo>
                    <a:pt x="17560" y="134"/>
                    <a:pt x="17484" y="1"/>
                    <a:pt x="17393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8005084" y="1950569"/>
              <a:ext cx="82945" cy="84559"/>
            </a:xfrm>
            <a:custGeom>
              <a:rect b="b" l="l" r="r" t="t"/>
              <a:pathLst>
                <a:path extrusionOk="0" h="3563" w="3495">
                  <a:moveTo>
                    <a:pt x="1838" y="0"/>
                  </a:moveTo>
                  <a:lnTo>
                    <a:pt x="1" y="829"/>
                  </a:lnTo>
                  <a:lnTo>
                    <a:pt x="1354" y="3563"/>
                  </a:lnTo>
                  <a:lnTo>
                    <a:pt x="3495" y="256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8047043" y="1929138"/>
              <a:ext cx="72123" cy="82399"/>
            </a:xfrm>
            <a:custGeom>
              <a:rect b="b" l="l" r="r" t="t"/>
              <a:pathLst>
                <a:path extrusionOk="0" h="3472" w="3039">
                  <a:moveTo>
                    <a:pt x="2248" y="0"/>
                  </a:moveTo>
                  <a:cubicBezTo>
                    <a:pt x="1377" y="0"/>
                    <a:pt x="1" y="958"/>
                    <a:pt x="1" y="958"/>
                  </a:cubicBezTo>
                  <a:cubicBezTo>
                    <a:pt x="1" y="958"/>
                    <a:pt x="912" y="3444"/>
                    <a:pt x="1727" y="3472"/>
                  </a:cubicBezTo>
                  <a:cubicBezTo>
                    <a:pt x="1729" y="3472"/>
                    <a:pt x="1731" y="3472"/>
                    <a:pt x="1732" y="3472"/>
                  </a:cubicBezTo>
                  <a:cubicBezTo>
                    <a:pt x="2530" y="3472"/>
                    <a:pt x="3038" y="557"/>
                    <a:pt x="2790" y="226"/>
                  </a:cubicBezTo>
                  <a:cubicBezTo>
                    <a:pt x="2665" y="64"/>
                    <a:pt x="2473" y="0"/>
                    <a:pt x="2248" y="0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7813372" y="3984824"/>
              <a:ext cx="253368" cy="133733"/>
            </a:xfrm>
            <a:custGeom>
              <a:rect b="b" l="l" r="r" t="t"/>
              <a:pathLst>
                <a:path extrusionOk="0" h="5635" w="10676">
                  <a:moveTo>
                    <a:pt x="111" y="0"/>
                  </a:moveTo>
                  <a:cubicBezTo>
                    <a:pt x="111" y="0"/>
                    <a:pt x="42" y="1091"/>
                    <a:pt x="28" y="1796"/>
                  </a:cubicBezTo>
                  <a:cubicBezTo>
                    <a:pt x="28" y="2307"/>
                    <a:pt x="0" y="2804"/>
                    <a:pt x="0" y="3232"/>
                  </a:cubicBezTo>
                  <a:cubicBezTo>
                    <a:pt x="0" y="4047"/>
                    <a:pt x="622" y="4737"/>
                    <a:pt x="1437" y="4834"/>
                  </a:cubicBezTo>
                  <a:cubicBezTo>
                    <a:pt x="3556" y="5131"/>
                    <a:pt x="7402" y="5635"/>
                    <a:pt x="9119" y="5635"/>
                  </a:cubicBezTo>
                  <a:cubicBezTo>
                    <a:pt x="9394" y="5635"/>
                    <a:pt x="9614" y="5622"/>
                    <a:pt x="9764" y="5593"/>
                  </a:cubicBezTo>
                  <a:cubicBezTo>
                    <a:pt x="10496" y="5455"/>
                    <a:pt x="10675" y="5082"/>
                    <a:pt x="10675" y="4751"/>
                  </a:cubicBezTo>
                  <a:cubicBezTo>
                    <a:pt x="10675" y="4433"/>
                    <a:pt x="10454" y="4157"/>
                    <a:pt x="10150" y="4074"/>
                  </a:cubicBezTo>
                  <a:cubicBezTo>
                    <a:pt x="8521" y="3743"/>
                    <a:pt x="4005" y="69"/>
                    <a:pt x="4005" y="69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6873732" y="1604905"/>
              <a:ext cx="887548" cy="620534"/>
            </a:xfrm>
            <a:custGeom>
              <a:rect b="b" l="l" r="r" t="t"/>
              <a:pathLst>
                <a:path extrusionOk="0" h="26147" w="37398">
                  <a:moveTo>
                    <a:pt x="24188" y="0"/>
                  </a:moveTo>
                  <a:cubicBezTo>
                    <a:pt x="22665" y="0"/>
                    <a:pt x="21563" y="1413"/>
                    <a:pt x="19569" y="2178"/>
                  </a:cubicBezTo>
                  <a:cubicBezTo>
                    <a:pt x="18147" y="3034"/>
                    <a:pt x="17553" y="4815"/>
                    <a:pt x="16324" y="5893"/>
                  </a:cubicBezTo>
                  <a:cubicBezTo>
                    <a:pt x="15316" y="6749"/>
                    <a:pt x="14335" y="7177"/>
                    <a:pt x="13079" y="7688"/>
                  </a:cubicBezTo>
                  <a:cubicBezTo>
                    <a:pt x="12305" y="8005"/>
                    <a:pt x="10786" y="8323"/>
                    <a:pt x="10234" y="8931"/>
                  </a:cubicBezTo>
                  <a:cubicBezTo>
                    <a:pt x="9792" y="9428"/>
                    <a:pt x="9972" y="10160"/>
                    <a:pt x="9820" y="10726"/>
                  </a:cubicBezTo>
                  <a:cubicBezTo>
                    <a:pt x="9640" y="11444"/>
                    <a:pt x="9102" y="12038"/>
                    <a:pt x="8549" y="12521"/>
                  </a:cubicBezTo>
                  <a:cubicBezTo>
                    <a:pt x="7320" y="13571"/>
                    <a:pt x="4917" y="13792"/>
                    <a:pt x="4323" y="15352"/>
                  </a:cubicBezTo>
                  <a:cubicBezTo>
                    <a:pt x="3992" y="16236"/>
                    <a:pt x="4710" y="16802"/>
                    <a:pt x="4185" y="17783"/>
                  </a:cubicBezTo>
                  <a:cubicBezTo>
                    <a:pt x="3329" y="19371"/>
                    <a:pt x="1147" y="20379"/>
                    <a:pt x="567" y="22036"/>
                  </a:cubicBezTo>
                  <a:cubicBezTo>
                    <a:pt x="1" y="23638"/>
                    <a:pt x="2086" y="25640"/>
                    <a:pt x="3619" y="25792"/>
                  </a:cubicBezTo>
                  <a:cubicBezTo>
                    <a:pt x="3698" y="25799"/>
                    <a:pt x="3776" y="25802"/>
                    <a:pt x="3853" y="25802"/>
                  </a:cubicBezTo>
                  <a:cubicBezTo>
                    <a:pt x="4718" y="25802"/>
                    <a:pt x="5531" y="25409"/>
                    <a:pt x="6367" y="25295"/>
                  </a:cubicBezTo>
                  <a:cubicBezTo>
                    <a:pt x="6629" y="25256"/>
                    <a:pt x="6877" y="25238"/>
                    <a:pt x="7116" y="25238"/>
                  </a:cubicBezTo>
                  <a:cubicBezTo>
                    <a:pt x="7973" y="25238"/>
                    <a:pt x="8709" y="25471"/>
                    <a:pt x="9530" y="25806"/>
                  </a:cubicBezTo>
                  <a:cubicBezTo>
                    <a:pt x="10073" y="26042"/>
                    <a:pt x="10623" y="26147"/>
                    <a:pt x="11167" y="26147"/>
                  </a:cubicBezTo>
                  <a:cubicBezTo>
                    <a:pt x="12626" y="26147"/>
                    <a:pt x="14036" y="25390"/>
                    <a:pt x="15123" y="24384"/>
                  </a:cubicBezTo>
                  <a:cubicBezTo>
                    <a:pt x="16241" y="23362"/>
                    <a:pt x="16738" y="22271"/>
                    <a:pt x="17622" y="21138"/>
                  </a:cubicBezTo>
                  <a:cubicBezTo>
                    <a:pt x="18464" y="20047"/>
                    <a:pt x="19970" y="19426"/>
                    <a:pt x="21240" y="18887"/>
                  </a:cubicBezTo>
                  <a:cubicBezTo>
                    <a:pt x="22063" y="18540"/>
                    <a:pt x="22860" y="18437"/>
                    <a:pt x="23652" y="18437"/>
                  </a:cubicBezTo>
                  <a:cubicBezTo>
                    <a:pt x="24807" y="18437"/>
                    <a:pt x="25951" y="18656"/>
                    <a:pt x="27149" y="18656"/>
                  </a:cubicBezTo>
                  <a:cubicBezTo>
                    <a:pt x="27512" y="18656"/>
                    <a:pt x="27881" y="18636"/>
                    <a:pt x="28256" y="18584"/>
                  </a:cubicBezTo>
                  <a:cubicBezTo>
                    <a:pt x="28328" y="18574"/>
                    <a:pt x="28403" y="18569"/>
                    <a:pt x="28481" y="18569"/>
                  </a:cubicBezTo>
                  <a:cubicBezTo>
                    <a:pt x="30193" y="18569"/>
                    <a:pt x="33285" y="20838"/>
                    <a:pt x="34934" y="20838"/>
                  </a:cubicBezTo>
                  <a:cubicBezTo>
                    <a:pt x="35314" y="20838"/>
                    <a:pt x="35617" y="20717"/>
                    <a:pt x="35809" y="20420"/>
                  </a:cubicBezTo>
                  <a:cubicBezTo>
                    <a:pt x="37398" y="17990"/>
                    <a:pt x="34801" y="11044"/>
                    <a:pt x="32592" y="9386"/>
                  </a:cubicBezTo>
                  <a:cubicBezTo>
                    <a:pt x="32081" y="9027"/>
                    <a:pt x="31653" y="8572"/>
                    <a:pt x="31307" y="8047"/>
                  </a:cubicBezTo>
                  <a:cubicBezTo>
                    <a:pt x="31045" y="7619"/>
                    <a:pt x="30948" y="6970"/>
                    <a:pt x="30576" y="6597"/>
                  </a:cubicBezTo>
                  <a:cubicBezTo>
                    <a:pt x="30092" y="6086"/>
                    <a:pt x="29277" y="6017"/>
                    <a:pt x="28684" y="5644"/>
                  </a:cubicBezTo>
                  <a:cubicBezTo>
                    <a:pt x="26640" y="4346"/>
                    <a:pt x="27855" y="1543"/>
                    <a:pt x="25604" y="383"/>
                  </a:cubicBezTo>
                  <a:cubicBezTo>
                    <a:pt x="25079" y="112"/>
                    <a:pt x="24617" y="0"/>
                    <a:pt x="2418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7086114" y="2120446"/>
              <a:ext cx="96710" cy="213925"/>
            </a:xfrm>
            <a:custGeom>
              <a:rect b="b" l="l" r="r" t="t"/>
              <a:pathLst>
                <a:path extrusionOk="0" h="9014" w="4075">
                  <a:moveTo>
                    <a:pt x="2762" y="0"/>
                  </a:moveTo>
                  <a:cubicBezTo>
                    <a:pt x="2701" y="0"/>
                    <a:pt x="2632" y="3"/>
                    <a:pt x="2555" y="9"/>
                  </a:cubicBezTo>
                  <a:cubicBezTo>
                    <a:pt x="1699" y="92"/>
                    <a:pt x="843" y="216"/>
                    <a:pt x="1" y="396"/>
                  </a:cubicBezTo>
                  <a:lnTo>
                    <a:pt x="373" y="5754"/>
                  </a:lnTo>
                  <a:lnTo>
                    <a:pt x="3301" y="9013"/>
                  </a:lnTo>
                  <a:cubicBezTo>
                    <a:pt x="3301" y="9013"/>
                    <a:pt x="4074" y="5561"/>
                    <a:pt x="3467" y="3061"/>
                  </a:cubicBezTo>
                  <a:cubicBezTo>
                    <a:pt x="2910" y="716"/>
                    <a:pt x="3689" y="0"/>
                    <a:pt x="2762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6725285" y="1755226"/>
              <a:ext cx="512931" cy="386175"/>
            </a:xfrm>
            <a:custGeom>
              <a:rect b="b" l="l" r="r" t="t"/>
              <a:pathLst>
                <a:path extrusionOk="0" h="16272" w="21613">
                  <a:moveTo>
                    <a:pt x="3135" y="0"/>
                  </a:moveTo>
                  <a:lnTo>
                    <a:pt x="0" y="3853"/>
                  </a:lnTo>
                  <a:cubicBezTo>
                    <a:pt x="3718" y="14623"/>
                    <a:pt x="10979" y="16272"/>
                    <a:pt x="15077" y="16272"/>
                  </a:cubicBezTo>
                  <a:cubicBezTo>
                    <a:pt x="16885" y="16272"/>
                    <a:pt x="18077" y="15951"/>
                    <a:pt x="18077" y="15951"/>
                  </a:cubicBezTo>
                  <a:lnTo>
                    <a:pt x="21612" y="2928"/>
                  </a:lnTo>
                  <a:lnTo>
                    <a:pt x="21612" y="2928"/>
                  </a:lnTo>
                  <a:cubicBezTo>
                    <a:pt x="18598" y="3772"/>
                    <a:pt x="16014" y="4101"/>
                    <a:pt x="13817" y="4101"/>
                  </a:cubicBezTo>
                  <a:cubicBezTo>
                    <a:pt x="6062" y="4101"/>
                    <a:pt x="3135" y="0"/>
                    <a:pt x="3135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7471530" y="1809954"/>
              <a:ext cx="601097" cy="447073"/>
            </a:xfrm>
            <a:custGeom>
              <a:rect b="b" l="l" r="r" t="t"/>
              <a:pathLst>
                <a:path extrusionOk="0" h="18838" w="25328">
                  <a:moveTo>
                    <a:pt x="1423" y="1"/>
                  </a:moveTo>
                  <a:cubicBezTo>
                    <a:pt x="1423" y="1"/>
                    <a:pt x="1" y="8604"/>
                    <a:pt x="2058" y="11725"/>
                  </a:cubicBezTo>
                  <a:cubicBezTo>
                    <a:pt x="4126" y="14827"/>
                    <a:pt x="4612" y="18837"/>
                    <a:pt x="11730" y="18837"/>
                  </a:cubicBezTo>
                  <a:cubicBezTo>
                    <a:pt x="11742" y="18837"/>
                    <a:pt x="11754" y="18837"/>
                    <a:pt x="11767" y="18837"/>
                  </a:cubicBezTo>
                  <a:cubicBezTo>
                    <a:pt x="17677" y="18809"/>
                    <a:pt x="25328" y="12195"/>
                    <a:pt x="25328" y="12195"/>
                  </a:cubicBezTo>
                  <a:lnTo>
                    <a:pt x="21875" y="5607"/>
                  </a:lnTo>
                  <a:cubicBezTo>
                    <a:pt x="21875" y="5607"/>
                    <a:pt x="15674" y="9658"/>
                    <a:pt x="12913" y="9658"/>
                  </a:cubicBezTo>
                  <a:cubicBezTo>
                    <a:pt x="12379" y="9658"/>
                    <a:pt x="11973" y="9506"/>
                    <a:pt x="11767" y="9143"/>
                  </a:cubicBezTo>
                  <a:cubicBezTo>
                    <a:pt x="7624" y="1893"/>
                    <a:pt x="1424" y="1"/>
                    <a:pt x="1423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7762561" y="3842263"/>
              <a:ext cx="145884" cy="144222"/>
            </a:xfrm>
            <a:custGeom>
              <a:rect b="b" l="l" r="r" t="t"/>
              <a:pathLst>
                <a:path extrusionOk="0" h="6077" w="6147">
                  <a:moveTo>
                    <a:pt x="1" y="0"/>
                  </a:moveTo>
                  <a:lnTo>
                    <a:pt x="2252" y="6007"/>
                  </a:lnTo>
                  <a:lnTo>
                    <a:pt x="6146" y="6076"/>
                  </a:lnTo>
                  <a:lnTo>
                    <a:pt x="5718" y="2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7078899" y="3963512"/>
              <a:ext cx="257640" cy="124382"/>
            </a:xfrm>
            <a:custGeom>
              <a:rect b="b" l="l" r="r" t="t"/>
              <a:pathLst>
                <a:path extrusionOk="0" h="5241" w="10856">
                  <a:moveTo>
                    <a:pt x="3868" y="1"/>
                  </a:moveTo>
                  <a:lnTo>
                    <a:pt x="222" y="305"/>
                  </a:lnTo>
                  <a:cubicBezTo>
                    <a:pt x="84" y="829"/>
                    <a:pt x="15" y="1368"/>
                    <a:pt x="1" y="1920"/>
                  </a:cubicBezTo>
                  <a:cubicBezTo>
                    <a:pt x="28" y="2431"/>
                    <a:pt x="56" y="2915"/>
                    <a:pt x="70" y="3343"/>
                  </a:cubicBezTo>
                  <a:cubicBezTo>
                    <a:pt x="125" y="4171"/>
                    <a:pt x="788" y="4807"/>
                    <a:pt x="1603" y="4862"/>
                  </a:cubicBezTo>
                  <a:cubicBezTo>
                    <a:pt x="3409" y="5014"/>
                    <a:pt x="6490" y="5241"/>
                    <a:pt x="8425" y="5241"/>
                  </a:cubicBezTo>
                  <a:cubicBezTo>
                    <a:pt x="9123" y="5241"/>
                    <a:pt x="9672" y="5211"/>
                    <a:pt x="9958" y="5138"/>
                  </a:cubicBezTo>
                  <a:cubicBezTo>
                    <a:pt x="10690" y="4958"/>
                    <a:pt x="10855" y="4586"/>
                    <a:pt x="10828" y="4254"/>
                  </a:cubicBezTo>
                  <a:cubicBezTo>
                    <a:pt x="10800" y="3936"/>
                    <a:pt x="10565" y="3674"/>
                    <a:pt x="10261" y="3619"/>
                  </a:cubicBezTo>
                  <a:cubicBezTo>
                    <a:pt x="8618" y="3384"/>
                    <a:pt x="3868" y="1"/>
                    <a:pt x="3868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7075624" y="3832105"/>
              <a:ext cx="131454" cy="138645"/>
            </a:xfrm>
            <a:custGeom>
              <a:rect b="b" l="l" r="r" t="t"/>
              <a:pathLst>
                <a:path extrusionOk="0" h="5842" w="5539">
                  <a:moveTo>
                    <a:pt x="5538" y="0"/>
                  </a:moveTo>
                  <a:lnTo>
                    <a:pt x="1" y="566"/>
                  </a:lnTo>
                  <a:lnTo>
                    <a:pt x="374" y="5842"/>
                  </a:lnTo>
                  <a:lnTo>
                    <a:pt x="4006" y="5538"/>
                  </a:lnTo>
                  <a:lnTo>
                    <a:pt x="5538" y="0"/>
                  </a:ln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7001223" y="2518843"/>
              <a:ext cx="623382" cy="1412914"/>
            </a:xfrm>
            <a:custGeom>
              <a:rect b="b" l="l" r="r" t="t"/>
              <a:pathLst>
                <a:path extrusionOk="0" h="59535" w="26267">
                  <a:moveTo>
                    <a:pt x="6146" y="1"/>
                  </a:moveTo>
                  <a:cubicBezTo>
                    <a:pt x="6146" y="1"/>
                    <a:pt x="3191" y="3978"/>
                    <a:pt x="3674" y="12001"/>
                  </a:cubicBezTo>
                  <a:cubicBezTo>
                    <a:pt x="4254" y="21420"/>
                    <a:pt x="1" y="31169"/>
                    <a:pt x="1396" y="58568"/>
                  </a:cubicBezTo>
                  <a:lnTo>
                    <a:pt x="8853" y="59534"/>
                  </a:lnTo>
                  <a:cubicBezTo>
                    <a:pt x="8853" y="59534"/>
                    <a:pt x="15509" y="38723"/>
                    <a:pt x="19334" y="20425"/>
                  </a:cubicBezTo>
                  <a:cubicBezTo>
                    <a:pt x="21282" y="11104"/>
                    <a:pt x="26267" y="2721"/>
                    <a:pt x="26267" y="2721"/>
                  </a:cubicBezTo>
                  <a:lnTo>
                    <a:pt x="15841" y="1313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7109704" y="2518843"/>
              <a:ext cx="908195" cy="1432565"/>
            </a:xfrm>
            <a:custGeom>
              <a:rect b="b" l="l" r="r" t="t"/>
              <a:pathLst>
                <a:path extrusionOk="0" h="60363" w="38268">
                  <a:moveTo>
                    <a:pt x="1575" y="1"/>
                  </a:moveTo>
                  <a:lnTo>
                    <a:pt x="1575" y="1"/>
                  </a:lnTo>
                  <a:cubicBezTo>
                    <a:pt x="1575" y="1"/>
                    <a:pt x="1" y="5097"/>
                    <a:pt x="2349" y="10897"/>
                  </a:cubicBezTo>
                  <a:cubicBezTo>
                    <a:pt x="5000" y="17456"/>
                    <a:pt x="8867" y="11919"/>
                    <a:pt x="11339" y="17553"/>
                  </a:cubicBezTo>
                  <a:cubicBezTo>
                    <a:pt x="13686" y="22883"/>
                    <a:pt x="21820" y="32550"/>
                    <a:pt x="21820" y="32550"/>
                  </a:cubicBezTo>
                  <a:cubicBezTo>
                    <a:pt x="22718" y="33558"/>
                    <a:pt x="27579" y="58457"/>
                    <a:pt x="27316" y="60100"/>
                  </a:cubicBezTo>
                  <a:lnTo>
                    <a:pt x="34097" y="60363"/>
                  </a:lnTo>
                  <a:cubicBezTo>
                    <a:pt x="34097" y="60363"/>
                    <a:pt x="38268" y="41333"/>
                    <a:pt x="31501" y="21074"/>
                  </a:cubicBezTo>
                  <a:lnTo>
                    <a:pt x="21696" y="2721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7467614" y="1640527"/>
              <a:ext cx="96045" cy="134065"/>
            </a:xfrm>
            <a:custGeom>
              <a:rect b="b" l="l" r="r" t="t"/>
              <a:pathLst>
                <a:path extrusionOk="0" h="5649" w="4047">
                  <a:moveTo>
                    <a:pt x="1754" y="0"/>
                  </a:moveTo>
                  <a:cubicBezTo>
                    <a:pt x="1754" y="0"/>
                    <a:pt x="1511" y="319"/>
                    <a:pt x="940" y="319"/>
                  </a:cubicBezTo>
                  <a:cubicBezTo>
                    <a:pt x="917" y="319"/>
                    <a:pt x="894" y="319"/>
                    <a:pt x="870" y="318"/>
                  </a:cubicBezTo>
                  <a:cubicBezTo>
                    <a:pt x="869" y="318"/>
                    <a:pt x="868" y="318"/>
                    <a:pt x="868" y="318"/>
                  </a:cubicBezTo>
                  <a:cubicBezTo>
                    <a:pt x="234" y="318"/>
                    <a:pt x="0" y="5648"/>
                    <a:pt x="0" y="5648"/>
                  </a:cubicBezTo>
                  <a:cubicBezTo>
                    <a:pt x="0" y="5648"/>
                    <a:pt x="65" y="5649"/>
                    <a:pt x="177" y="5649"/>
                  </a:cubicBezTo>
                  <a:cubicBezTo>
                    <a:pt x="823" y="5649"/>
                    <a:pt x="3035" y="5629"/>
                    <a:pt x="3494" y="5358"/>
                  </a:cubicBezTo>
                  <a:cubicBezTo>
                    <a:pt x="4046" y="5041"/>
                    <a:pt x="3673" y="4958"/>
                    <a:pt x="3673" y="4958"/>
                  </a:cubicBezTo>
                  <a:cubicBezTo>
                    <a:pt x="2486" y="4488"/>
                    <a:pt x="1754" y="0"/>
                    <a:pt x="175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7076621" y="1790612"/>
              <a:ext cx="658434" cy="872430"/>
            </a:xfrm>
            <a:custGeom>
              <a:rect b="b" l="l" r="r" t="t"/>
              <a:pathLst>
                <a:path extrusionOk="0" h="36761" w="27744">
                  <a:moveTo>
                    <a:pt x="14078" y="0"/>
                  </a:moveTo>
                  <a:cubicBezTo>
                    <a:pt x="13643" y="0"/>
                    <a:pt x="13208" y="14"/>
                    <a:pt x="12774" y="42"/>
                  </a:cubicBezTo>
                  <a:cubicBezTo>
                    <a:pt x="11076" y="153"/>
                    <a:pt x="9101" y="954"/>
                    <a:pt x="8548" y="1133"/>
                  </a:cubicBezTo>
                  <a:cubicBezTo>
                    <a:pt x="6546" y="1769"/>
                    <a:pt x="0" y="346"/>
                    <a:pt x="3535" y="15730"/>
                  </a:cubicBezTo>
                  <a:cubicBezTo>
                    <a:pt x="5662" y="24983"/>
                    <a:pt x="773" y="25728"/>
                    <a:pt x="1036" y="31114"/>
                  </a:cubicBezTo>
                  <a:cubicBezTo>
                    <a:pt x="1174" y="34076"/>
                    <a:pt x="8509" y="36761"/>
                    <a:pt x="14777" y="36761"/>
                  </a:cubicBezTo>
                  <a:cubicBezTo>
                    <a:pt x="18504" y="36761"/>
                    <a:pt x="21854" y="35811"/>
                    <a:pt x="23090" y="33406"/>
                  </a:cubicBezTo>
                  <a:lnTo>
                    <a:pt x="22855" y="19928"/>
                  </a:lnTo>
                  <a:cubicBezTo>
                    <a:pt x="22841" y="18768"/>
                    <a:pt x="22579" y="15661"/>
                    <a:pt x="22579" y="15661"/>
                  </a:cubicBezTo>
                  <a:cubicBezTo>
                    <a:pt x="24637" y="14763"/>
                    <a:pt x="27744" y="7500"/>
                    <a:pt x="17304" y="263"/>
                  </a:cubicBezTo>
                  <a:cubicBezTo>
                    <a:pt x="16232" y="86"/>
                    <a:pt x="15154" y="0"/>
                    <a:pt x="14078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7379447" y="1649830"/>
              <a:ext cx="109146" cy="203411"/>
            </a:xfrm>
            <a:custGeom>
              <a:rect b="b" l="l" r="r" t="t"/>
              <a:pathLst>
                <a:path extrusionOk="0" h="8571" w="4599">
                  <a:moveTo>
                    <a:pt x="1329" y="0"/>
                  </a:moveTo>
                  <a:cubicBezTo>
                    <a:pt x="1309" y="0"/>
                    <a:pt x="1290" y="3"/>
                    <a:pt x="1271" y="9"/>
                  </a:cubicBezTo>
                  <a:cubicBezTo>
                    <a:pt x="967" y="105"/>
                    <a:pt x="649" y="533"/>
                    <a:pt x="1188" y="1072"/>
                  </a:cubicBezTo>
                  <a:lnTo>
                    <a:pt x="1506" y="1680"/>
                  </a:lnTo>
                  <a:cubicBezTo>
                    <a:pt x="1450" y="1762"/>
                    <a:pt x="1409" y="1845"/>
                    <a:pt x="1381" y="1942"/>
                  </a:cubicBezTo>
                  <a:cubicBezTo>
                    <a:pt x="1381" y="1942"/>
                    <a:pt x="263" y="5560"/>
                    <a:pt x="0" y="5974"/>
                  </a:cubicBezTo>
                  <a:cubicBezTo>
                    <a:pt x="0" y="5974"/>
                    <a:pt x="1146" y="8405"/>
                    <a:pt x="2279" y="8543"/>
                  </a:cubicBezTo>
                  <a:cubicBezTo>
                    <a:pt x="2430" y="8561"/>
                    <a:pt x="2574" y="8570"/>
                    <a:pt x="2710" y="8570"/>
                  </a:cubicBezTo>
                  <a:cubicBezTo>
                    <a:pt x="3892" y="8570"/>
                    <a:pt x="4507" y="7895"/>
                    <a:pt x="4544" y="6941"/>
                  </a:cubicBezTo>
                  <a:cubicBezTo>
                    <a:pt x="4599" y="5891"/>
                    <a:pt x="4171" y="216"/>
                    <a:pt x="4171" y="216"/>
                  </a:cubicBezTo>
                  <a:cubicBezTo>
                    <a:pt x="4171" y="216"/>
                    <a:pt x="2859" y="616"/>
                    <a:pt x="2030" y="1196"/>
                  </a:cubicBezTo>
                  <a:cubicBezTo>
                    <a:pt x="2003" y="961"/>
                    <a:pt x="1947" y="727"/>
                    <a:pt x="1851" y="506"/>
                  </a:cubicBezTo>
                  <a:cubicBezTo>
                    <a:pt x="1851" y="506"/>
                    <a:pt x="1598" y="0"/>
                    <a:pt x="1329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7434507" y="1719177"/>
              <a:ext cx="52140" cy="61657"/>
            </a:xfrm>
            <a:custGeom>
              <a:rect b="b" l="l" r="r" t="t"/>
              <a:pathLst>
                <a:path extrusionOk="0" h="2598" w="219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9" y="30"/>
                    <a:pt x="552" y="2598"/>
                    <a:pt x="2134" y="2598"/>
                  </a:cubicBezTo>
                  <a:cubicBezTo>
                    <a:pt x="2154" y="2598"/>
                    <a:pt x="2175" y="2598"/>
                    <a:pt x="2196" y="2597"/>
                  </a:cubicBezTo>
                  <a:cubicBezTo>
                    <a:pt x="2182" y="2155"/>
                    <a:pt x="2168" y="2003"/>
                    <a:pt x="2127" y="1409"/>
                  </a:cubicBezTo>
                  <a:cubicBezTo>
                    <a:pt x="2127" y="1409"/>
                    <a:pt x="677" y="1216"/>
                    <a:pt x="0" y="1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7403536" y="1639578"/>
              <a:ext cx="103094" cy="113963"/>
            </a:xfrm>
            <a:custGeom>
              <a:rect b="b" l="l" r="r" t="t"/>
              <a:pathLst>
                <a:path extrusionOk="0" h="4802" w="4344">
                  <a:moveTo>
                    <a:pt x="3236" y="0"/>
                  </a:moveTo>
                  <a:cubicBezTo>
                    <a:pt x="1" y="0"/>
                    <a:pt x="504" y="1725"/>
                    <a:pt x="504" y="1725"/>
                  </a:cubicBezTo>
                  <a:cubicBezTo>
                    <a:pt x="504" y="1725"/>
                    <a:pt x="794" y="3548"/>
                    <a:pt x="1816" y="4266"/>
                  </a:cubicBezTo>
                  <a:cubicBezTo>
                    <a:pt x="2385" y="4663"/>
                    <a:pt x="2950" y="4801"/>
                    <a:pt x="3366" y="4801"/>
                  </a:cubicBezTo>
                  <a:cubicBezTo>
                    <a:pt x="3687" y="4801"/>
                    <a:pt x="3920" y="4719"/>
                    <a:pt x="3998" y="4611"/>
                  </a:cubicBezTo>
                  <a:cubicBezTo>
                    <a:pt x="4343" y="4100"/>
                    <a:pt x="4247" y="1835"/>
                    <a:pt x="3998" y="1476"/>
                  </a:cubicBezTo>
                  <a:cubicBezTo>
                    <a:pt x="3736" y="1131"/>
                    <a:pt x="3722" y="12"/>
                    <a:pt x="3722" y="12"/>
                  </a:cubicBezTo>
                  <a:cubicBezTo>
                    <a:pt x="3551" y="4"/>
                    <a:pt x="3389" y="0"/>
                    <a:pt x="3236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7293583" y="1570421"/>
              <a:ext cx="254009" cy="207446"/>
            </a:xfrm>
            <a:custGeom>
              <a:rect b="b" l="l" r="r" t="t"/>
              <a:pathLst>
                <a:path extrusionOk="0" h="8741" w="10703">
                  <a:moveTo>
                    <a:pt x="6790" y="0"/>
                  </a:moveTo>
                  <a:cubicBezTo>
                    <a:pt x="5440" y="0"/>
                    <a:pt x="3938" y="600"/>
                    <a:pt x="3038" y="1256"/>
                  </a:cubicBezTo>
                  <a:cubicBezTo>
                    <a:pt x="981" y="2761"/>
                    <a:pt x="1754" y="6489"/>
                    <a:pt x="622" y="7580"/>
                  </a:cubicBezTo>
                  <a:cubicBezTo>
                    <a:pt x="1" y="8181"/>
                    <a:pt x="1110" y="8740"/>
                    <a:pt x="2413" y="8740"/>
                  </a:cubicBezTo>
                  <a:cubicBezTo>
                    <a:pt x="2936" y="8740"/>
                    <a:pt x="3491" y="8650"/>
                    <a:pt x="3977" y="8437"/>
                  </a:cubicBezTo>
                  <a:cubicBezTo>
                    <a:pt x="4764" y="8091"/>
                    <a:pt x="6739" y="7069"/>
                    <a:pt x="5469" y="3852"/>
                  </a:cubicBezTo>
                  <a:cubicBezTo>
                    <a:pt x="7181" y="3824"/>
                    <a:pt x="10703" y="4086"/>
                    <a:pt x="9543" y="1559"/>
                  </a:cubicBezTo>
                  <a:cubicBezTo>
                    <a:pt x="9266" y="1035"/>
                    <a:pt x="8838" y="620"/>
                    <a:pt x="8327" y="344"/>
                  </a:cubicBezTo>
                  <a:cubicBezTo>
                    <a:pt x="7876" y="102"/>
                    <a:pt x="7346" y="0"/>
                    <a:pt x="6790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7589765" y="1949714"/>
              <a:ext cx="70248" cy="636340"/>
            </a:xfrm>
            <a:custGeom>
              <a:rect b="b" l="l" r="r" t="t"/>
              <a:pathLst>
                <a:path extrusionOk="0" h="26813" w="2960">
                  <a:moveTo>
                    <a:pt x="148" y="1"/>
                  </a:moveTo>
                  <a:cubicBezTo>
                    <a:pt x="65" y="1"/>
                    <a:pt x="1" y="115"/>
                    <a:pt x="73" y="188"/>
                  </a:cubicBezTo>
                  <a:cubicBezTo>
                    <a:pt x="87" y="202"/>
                    <a:pt x="2076" y="1527"/>
                    <a:pt x="2476" y="3847"/>
                  </a:cubicBezTo>
                  <a:cubicBezTo>
                    <a:pt x="2738" y="5449"/>
                    <a:pt x="2200" y="7148"/>
                    <a:pt x="874" y="8888"/>
                  </a:cubicBezTo>
                  <a:cubicBezTo>
                    <a:pt x="860" y="8902"/>
                    <a:pt x="846" y="8929"/>
                    <a:pt x="846" y="8957"/>
                  </a:cubicBezTo>
                  <a:cubicBezTo>
                    <a:pt x="860" y="8985"/>
                    <a:pt x="1067" y="12078"/>
                    <a:pt x="1123" y="13224"/>
                  </a:cubicBezTo>
                  <a:cubicBezTo>
                    <a:pt x="1192" y="14370"/>
                    <a:pt x="1357" y="26578"/>
                    <a:pt x="1357" y="26702"/>
                  </a:cubicBezTo>
                  <a:cubicBezTo>
                    <a:pt x="1357" y="26758"/>
                    <a:pt x="1413" y="26799"/>
                    <a:pt x="1468" y="26813"/>
                  </a:cubicBezTo>
                  <a:cubicBezTo>
                    <a:pt x="1537" y="26813"/>
                    <a:pt x="1578" y="26758"/>
                    <a:pt x="1578" y="26702"/>
                  </a:cubicBezTo>
                  <a:cubicBezTo>
                    <a:pt x="1578" y="26578"/>
                    <a:pt x="1399" y="14370"/>
                    <a:pt x="1344" y="13224"/>
                  </a:cubicBezTo>
                  <a:cubicBezTo>
                    <a:pt x="1288" y="12147"/>
                    <a:pt x="1095" y="9358"/>
                    <a:pt x="1067" y="8985"/>
                  </a:cubicBezTo>
                  <a:cubicBezTo>
                    <a:pt x="2421" y="7217"/>
                    <a:pt x="2959" y="5477"/>
                    <a:pt x="2683" y="3820"/>
                  </a:cubicBezTo>
                  <a:cubicBezTo>
                    <a:pt x="2269" y="1403"/>
                    <a:pt x="211" y="22"/>
                    <a:pt x="184" y="8"/>
                  </a:cubicBezTo>
                  <a:cubicBezTo>
                    <a:pt x="171" y="3"/>
                    <a:pt x="159" y="1"/>
                    <a:pt x="14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7488569" y="1686378"/>
              <a:ext cx="4960" cy="9256"/>
            </a:xfrm>
            <a:custGeom>
              <a:rect b="b" l="l" r="r" t="t"/>
              <a:pathLst>
                <a:path extrusionOk="0" h="390" w="209">
                  <a:moveTo>
                    <a:pt x="101" y="0"/>
                  </a:moveTo>
                  <a:cubicBezTo>
                    <a:pt x="51" y="0"/>
                    <a:pt x="15" y="91"/>
                    <a:pt x="15" y="195"/>
                  </a:cubicBezTo>
                  <a:cubicBezTo>
                    <a:pt x="1" y="305"/>
                    <a:pt x="42" y="388"/>
                    <a:pt x="98" y="388"/>
                  </a:cubicBezTo>
                  <a:cubicBezTo>
                    <a:pt x="101" y="389"/>
                    <a:pt x="105" y="389"/>
                    <a:pt x="108" y="389"/>
                  </a:cubicBezTo>
                  <a:cubicBezTo>
                    <a:pt x="158" y="389"/>
                    <a:pt x="194" y="298"/>
                    <a:pt x="194" y="195"/>
                  </a:cubicBezTo>
                  <a:cubicBezTo>
                    <a:pt x="208" y="84"/>
                    <a:pt x="167" y="1"/>
                    <a:pt x="111" y="1"/>
                  </a:cubicBezTo>
                  <a:cubicBezTo>
                    <a:pt x="108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7469560" y="1685429"/>
              <a:ext cx="4960" cy="9517"/>
            </a:xfrm>
            <a:custGeom>
              <a:rect b="b" l="l" r="r" t="t"/>
              <a:pathLst>
                <a:path extrusionOk="0" h="401" w="209">
                  <a:moveTo>
                    <a:pt x="111" y="0"/>
                  </a:moveTo>
                  <a:cubicBezTo>
                    <a:pt x="70" y="0"/>
                    <a:pt x="15" y="83"/>
                    <a:pt x="15" y="193"/>
                  </a:cubicBezTo>
                  <a:cubicBezTo>
                    <a:pt x="1" y="304"/>
                    <a:pt x="42" y="401"/>
                    <a:pt x="98" y="401"/>
                  </a:cubicBezTo>
                  <a:cubicBezTo>
                    <a:pt x="153" y="401"/>
                    <a:pt x="194" y="318"/>
                    <a:pt x="208" y="207"/>
                  </a:cubicBezTo>
                  <a:cubicBezTo>
                    <a:pt x="208" y="97"/>
                    <a:pt x="167" y="0"/>
                    <a:pt x="11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7449577" y="1668508"/>
              <a:ext cx="30069" cy="11368"/>
            </a:xfrm>
            <a:custGeom>
              <a:rect b="b" l="l" r="r" t="t"/>
              <a:pathLst>
                <a:path extrusionOk="0" h="479" w="1267">
                  <a:moveTo>
                    <a:pt x="647" y="0"/>
                  </a:moveTo>
                  <a:cubicBezTo>
                    <a:pt x="539" y="0"/>
                    <a:pt x="429" y="31"/>
                    <a:pt x="332" y="119"/>
                  </a:cubicBezTo>
                  <a:cubicBezTo>
                    <a:pt x="1" y="409"/>
                    <a:pt x="208" y="478"/>
                    <a:pt x="263" y="478"/>
                  </a:cubicBezTo>
                  <a:cubicBezTo>
                    <a:pt x="305" y="478"/>
                    <a:pt x="649" y="303"/>
                    <a:pt x="885" y="303"/>
                  </a:cubicBezTo>
                  <a:cubicBezTo>
                    <a:pt x="960" y="303"/>
                    <a:pt x="1024" y="321"/>
                    <a:pt x="1064" y="368"/>
                  </a:cubicBezTo>
                  <a:cubicBezTo>
                    <a:pt x="1064" y="368"/>
                    <a:pt x="1067" y="368"/>
                    <a:pt x="1071" y="368"/>
                  </a:cubicBezTo>
                  <a:cubicBezTo>
                    <a:pt x="1108" y="368"/>
                    <a:pt x="1266" y="357"/>
                    <a:pt x="1119" y="161"/>
                  </a:cubicBezTo>
                  <a:cubicBezTo>
                    <a:pt x="1119" y="161"/>
                    <a:pt x="892" y="0"/>
                    <a:pt x="647" y="0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7482352" y="1669956"/>
              <a:ext cx="21169" cy="8164"/>
            </a:xfrm>
            <a:custGeom>
              <a:rect b="b" l="l" r="r" t="t"/>
              <a:pathLst>
                <a:path extrusionOk="0" h="344" w="892">
                  <a:moveTo>
                    <a:pt x="535" y="1"/>
                  </a:moveTo>
                  <a:cubicBezTo>
                    <a:pt x="366" y="1"/>
                    <a:pt x="194" y="113"/>
                    <a:pt x="194" y="113"/>
                  </a:cubicBezTo>
                  <a:cubicBezTo>
                    <a:pt x="1" y="334"/>
                    <a:pt x="235" y="334"/>
                    <a:pt x="235" y="334"/>
                  </a:cubicBezTo>
                  <a:cubicBezTo>
                    <a:pt x="270" y="303"/>
                    <a:pt x="322" y="292"/>
                    <a:pt x="382" y="292"/>
                  </a:cubicBezTo>
                  <a:cubicBezTo>
                    <a:pt x="513" y="292"/>
                    <a:pt x="680" y="343"/>
                    <a:pt x="775" y="343"/>
                  </a:cubicBezTo>
                  <a:cubicBezTo>
                    <a:pt x="864" y="343"/>
                    <a:pt x="892" y="299"/>
                    <a:pt x="774" y="127"/>
                  </a:cubicBezTo>
                  <a:cubicBezTo>
                    <a:pt x="712" y="32"/>
                    <a:pt x="624" y="1"/>
                    <a:pt x="535" y="1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7475469" y="1715237"/>
              <a:ext cx="20339" cy="7618"/>
            </a:xfrm>
            <a:custGeom>
              <a:rect b="b" l="l" r="r" t="t"/>
              <a:pathLst>
                <a:path extrusionOk="0" h="321" w="857">
                  <a:moveTo>
                    <a:pt x="857" y="1"/>
                  </a:moveTo>
                  <a:lnTo>
                    <a:pt x="1" y="28"/>
                  </a:lnTo>
                  <a:cubicBezTo>
                    <a:pt x="1" y="28"/>
                    <a:pt x="140" y="320"/>
                    <a:pt x="699" y="320"/>
                  </a:cubicBezTo>
                  <a:cubicBezTo>
                    <a:pt x="723" y="320"/>
                    <a:pt x="748" y="319"/>
                    <a:pt x="774" y="318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7103818" y="2620134"/>
              <a:ext cx="109478" cy="1300470"/>
            </a:xfrm>
            <a:custGeom>
              <a:rect b="b" l="l" r="r" t="t"/>
              <a:pathLst>
                <a:path extrusionOk="0" h="54797" w="4613">
                  <a:moveTo>
                    <a:pt x="4516" y="0"/>
                  </a:moveTo>
                  <a:cubicBezTo>
                    <a:pt x="4447" y="0"/>
                    <a:pt x="4392" y="28"/>
                    <a:pt x="4392" y="83"/>
                  </a:cubicBezTo>
                  <a:cubicBezTo>
                    <a:pt x="4378" y="166"/>
                    <a:pt x="3094" y="7361"/>
                    <a:pt x="3135" y="12954"/>
                  </a:cubicBezTo>
                  <a:cubicBezTo>
                    <a:pt x="3177" y="18519"/>
                    <a:pt x="1892" y="30022"/>
                    <a:pt x="967" y="32494"/>
                  </a:cubicBezTo>
                  <a:cubicBezTo>
                    <a:pt x="56" y="34911"/>
                    <a:pt x="0" y="53885"/>
                    <a:pt x="0" y="54686"/>
                  </a:cubicBezTo>
                  <a:cubicBezTo>
                    <a:pt x="0" y="54741"/>
                    <a:pt x="56" y="54797"/>
                    <a:pt x="111" y="54797"/>
                  </a:cubicBezTo>
                  <a:cubicBezTo>
                    <a:pt x="166" y="54797"/>
                    <a:pt x="221" y="54741"/>
                    <a:pt x="221" y="54686"/>
                  </a:cubicBezTo>
                  <a:cubicBezTo>
                    <a:pt x="221" y="54493"/>
                    <a:pt x="277" y="34952"/>
                    <a:pt x="1174" y="32577"/>
                  </a:cubicBezTo>
                  <a:cubicBezTo>
                    <a:pt x="2099" y="30077"/>
                    <a:pt x="3384" y="18546"/>
                    <a:pt x="3342" y="12954"/>
                  </a:cubicBezTo>
                  <a:cubicBezTo>
                    <a:pt x="3315" y="7374"/>
                    <a:pt x="4585" y="193"/>
                    <a:pt x="4599" y="124"/>
                  </a:cubicBezTo>
                  <a:cubicBezTo>
                    <a:pt x="4613" y="69"/>
                    <a:pt x="4571" y="14"/>
                    <a:pt x="4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7578373" y="2620727"/>
              <a:ext cx="319914" cy="1326765"/>
            </a:xfrm>
            <a:custGeom>
              <a:rect b="b" l="l" r="r" t="t"/>
              <a:pathLst>
                <a:path extrusionOk="0" h="55905" w="13480">
                  <a:moveTo>
                    <a:pt x="119" y="0"/>
                  </a:moveTo>
                  <a:cubicBezTo>
                    <a:pt x="112" y="0"/>
                    <a:pt x="105" y="1"/>
                    <a:pt x="97" y="3"/>
                  </a:cubicBezTo>
                  <a:cubicBezTo>
                    <a:pt x="28" y="17"/>
                    <a:pt x="1" y="86"/>
                    <a:pt x="15" y="141"/>
                  </a:cubicBezTo>
                  <a:cubicBezTo>
                    <a:pt x="387" y="1798"/>
                    <a:pt x="1119" y="3414"/>
                    <a:pt x="1837" y="4960"/>
                  </a:cubicBezTo>
                  <a:cubicBezTo>
                    <a:pt x="2141" y="5623"/>
                    <a:pt x="2459" y="6314"/>
                    <a:pt x="2735" y="6977"/>
                  </a:cubicBezTo>
                  <a:cubicBezTo>
                    <a:pt x="3785" y="9518"/>
                    <a:pt x="4958" y="12072"/>
                    <a:pt x="6243" y="14572"/>
                  </a:cubicBezTo>
                  <a:cubicBezTo>
                    <a:pt x="6754" y="15552"/>
                    <a:pt x="7361" y="16533"/>
                    <a:pt x="7969" y="17486"/>
                  </a:cubicBezTo>
                  <a:cubicBezTo>
                    <a:pt x="9198" y="19433"/>
                    <a:pt x="10482" y="21463"/>
                    <a:pt x="10855" y="23714"/>
                  </a:cubicBezTo>
                  <a:cubicBezTo>
                    <a:pt x="11007" y="24653"/>
                    <a:pt x="11256" y="25564"/>
                    <a:pt x="11504" y="26462"/>
                  </a:cubicBezTo>
                  <a:cubicBezTo>
                    <a:pt x="11725" y="27277"/>
                    <a:pt x="11960" y="28119"/>
                    <a:pt x="12112" y="28975"/>
                  </a:cubicBezTo>
                  <a:cubicBezTo>
                    <a:pt x="12416" y="30619"/>
                    <a:pt x="12568" y="32290"/>
                    <a:pt x="12719" y="33919"/>
                  </a:cubicBezTo>
                  <a:cubicBezTo>
                    <a:pt x="12761" y="34389"/>
                    <a:pt x="12816" y="34858"/>
                    <a:pt x="12858" y="35342"/>
                  </a:cubicBezTo>
                  <a:cubicBezTo>
                    <a:pt x="13258" y="39333"/>
                    <a:pt x="12968" y="43765"/>
                    <a:pt x="12706" y="47674"/>
                  </a:cubicBezTo>
                  <a:cubicBezTo>
                    <a:pt x="12650" y="48405"/>
                    <a:pt x="12568" y="49151"/>
                    <a:pt x="12471" y="49952"/>
                  </a:cubicBezTo>
                  <a:cubicBezTo>
                    <a:pt x="12236" y="51955"/>
                    <a:pt x="11988" y="54026"/>
                    <a:pt x="12360" y="55821"/>
                  </a:cubicBezTo>
                  <a:cubicBezTo>
                    <a:pt x="12360" y="55876"/>
                    <a:pt x="12416" y="55904"/>
                    <a:pt x="12457" y="55904"/>
                  </a:cubicBezTo>
                  <a:lnTo>
                    <a:pt x="12485" y="55904"/>
                  </a:lnTo>
                  <a:cubicBezTo>
                    <a:pt x="12540" y="55890"/>
                    <a:pt x="12581" y="55835"/>
                    <a:pt x="12568" y="55766"/>
                  </a:cubicBezTo>
                  <a:cubicBezTo>
                    <a:pt x="12209" y="54012"/>
                    <a:pt x="12457" y="51955"/>
                    <a:pt x="12678" y="49980"/>
                  </a:cubicBezTo>
                  <a:cubicBezTo>
                    <a:pt x="12775" y="49179"/>
                    <a:pt x="12871" y="48419"/>
                    <a:pt x="12913" y="47687"/>
                  </a:cubicBezTo>
                  <a:cubicBezTo>
                    <a:pt x="13175" y="43779"/>
                    <a:pt x="13479" y="39333"/>
                    <a:pt x="13079" y="35314"/>
                  </a:cubicBezTo>
                  <a:cubicBezTo>
                    <a:pt x="13023" y="34844"/>
                    <a:pt x="12982" y="34375"/>
                    <a:pt x="12940" y="33892"/>
                  </a:cubicBezTo>
                  <a:cubicBezTo>
                    <a:pt x="12789" y="32276"/>
                    <a:pt x="12623" y="30591"/>
                    <a:pt x="12333" y="28934"/>
                  </a:cubicBezTo>
                  <a:cubicBezTo>
                    <a:pt x="12167" y="28078"/>
                    <a:pt x="11932" y="27235"/>
                    <a:pt x="11711" y="26407"/>
                  </a:cubicBezTo>
                  <a:cubicBezTo>
                    <a:pt x="11477" y="25523"/>
                    <a:pt x="11214" y="24598"/>
                    <a:pt x="11062" y="23686"/>
                  </a:cubicBezTo>
                  <a:cubicBezTo>
                    <a:pt x="10676" y="21380"/>
                    <a:pt x="9391" y="19350"/>
                    <a:pt x="8148" y="17375"/>
                  </a:cubicBezTo>
                  <a:cubicBezTo>
                    <a:pt x="7555" y="16436"/>
                    <a:pt x="6933" y="15456"/>
                    <a:pt x="6422" y="14475"/>
                  </a:cubicBezTo>
                  <a:cubicBezTo>
                    <a:pt x="5152" y="11989"/>
                    <a:pt x="3978" y="9435"/>
                    <a:pt x="2928" y="6908"/>
                  </a:cubicBezTo>
                  <a:cubicBezTo>
                    <a:pt x="2652" y="6217"/>
                    <a:pt x="2335" y="5540"/>
                    <a:pt x="2031" y="4878"/>
                  </a:cubicBezTo>
                  <a:cubicBezTo>
                    <a:pt x="1313" y="3331"/>
                    <a:pt x="581" y="1729"/>
                    <a:pt x="222" y="86"/>
                  </a:cubicBezTo>
                  <a:cubicBezTo>
                    <a:pt x="210" y="38"/>
                    <a:pt x="166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7339790" y="1770629"/>
              <a:ext cx="110475" cy="84084"/>
            </a:xfrm>
            <a:custGeom>
              <a:rect b="b" l="l" r="r" t="t"/>
              <a:pathLst>
                <a:path extrusionOk="0" h="3543" w="4655">
                  <a:moveTo>
                    <a:pt x="2030" y="1"/>
                  </a:moveTo>
                  <a:lnTo>
                    <a:pt x="0" y="1161"/>
                  </a:lnTo>
                  <a:cubicBezTo>
                    <a:pt x="0" y="1161"/>
                    <a:pt x="2475" y="3542"/>
                    <a:pt x="4206" y="3542"/>
                  </a:cubicBezTo>
                  <a:cubicBezTo>
                    <a:pt x="4362" y="3542"/>
                    <a:pt x="4512" y="3523"/>
                    <a:pt x="4654" y="3481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7450242" y="1780786"/>
              <a:ext cx="55392" cy="73856"/>
            </a:xfrm>
            <a:custGeom>
              <a:rect b="b" l="l" r="r" t="t"/>
              <a:pathLst>
                <a:path extrusionOk="0" h="3112" w="2334">
                  <a:moveTo>
                    <a:pt x="1533" y="1"/>
                  </a:moveTo>
                  <a:cubicBezTo>
                    <a:pt x="1533" y="1"/>
                    <a:pt x="1505" y="967"/>
                    <a:pt x="0" y="3053"/>
                  </a:cubicBezTo>
                  <a:cubicBezTo>
                    <a:pt x="0" y="3053"/>
                    <a:pt x="83" y="3111"/>
                    <a:pt x="246" y="3111"/>
                  </a:cubicBezTo>
                  <a:cubicBezTo>
                    <a:pt x="591" y="3111"/>
                    <a:pt x="1294" y="2851"/>
                    <a:pt x="2334" y="1230"/>
                  </a:cubicBezTo>
                  <a:lnTo>
                    <a:pt x="1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8005084" y="1922541"/>
              <a:ext cx="34436" cy="47702"/>
            </a:xfrm>
            <a:custGeom>
              <a:rect b="b" l="l" r="r" t="t"/>
              <a:pathLst>
                <a:path extrusionOk="0" h="2010" w="1451">
                  <a:moveTo>
                    <a:pt x="770" y="1"/>
                  </a:moveTo>
                  <a:cubicBezTo>
                    <a:pt x="708" y="1"/>
                    <a:pt x="641" y="16"/>
                    <a:pt x="567" y="49"/>
                  </a:cubicBezTo>
                  <a:cubicBezTo>
                    <a:pt x="98" y="283"/>
                    <a:pt x="1" y="2010"/>
                    <a:pt x="1" y="2010"/>
                  </a:cubicBezTo>
                  <a:lnTo>
                    <a:pt x="1451" y="1347"/>
                  </a:lnTo>
                  <a:cubicBezTo>
                    <a:pt x="1451" y="1347"/>
                    <a:pt x="1361" y="1"/>
                    <a:pt x="770" y="1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7237859" y="1824715"/>
              <a:ext cx="24" cy="2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7164740" y="2121182"/>
              <a:ext cx="57077" cy="52591"/>
            </a:xfrm>
            <a:custGeom>
              <a:rect b="b" l="l" r="r" t="t"/>
              <a:pathLst>
                <a:path extrusionOk="0" h="2216" w="2405">
                  <a:moveTo>
                    <a:pt x="149" y="0"/>
                  </a:moveTo>
                  <a:cubicBezTo>
                    <a:pt x="46" y="0"/>
                    <a:pt x="1" y="175"/>
                    <a:pt x="126" y="213"/>
                  </a:cubicBezTo>
                  <a:cubicBezTo>
                    <a:pt x="140" y="227"/>
                    <a:pt x="1631" y="683"/>
                    <a:pt x="2170" y="2146"/>
                  </a:cubicBezTo>
                  <a:cubicBezTo>
                    <a:pt x="2184" y="2188"/>
                    <a:pt x="2225" y="2215"/>
                    <a:pt x="2267" y="2215"/>
                  </a:cubicBezTo>
                  <a:cubicBezTo>
                    <a:pt x="2350" y="2215"/>
                    <a:pt x="2405" y="2133"/>
                    <a:pt x="2377" y="2063"/>
                  </a:cubicBezTo>
                  <a:cubicBezTo>
                    <a:pt x="1783" y="517"/>
                    <a:pt x="251" y="33"/>
                    <a:pt x="181" y="6"/>
                  </a:cubicBezTo>
                  <a:cubicBezTo>
                    <a:pt x="170" y="2"/>
                    <a:pt x="160" y="0"/>
                    <a:pt x="149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7663597" y="2432908"/>
              <a:ext cx="502441" cy="1614213"/>
            </a:xfrm>
            <a:custGeom>
              <a:rect b="b" l="l" r="r" t="t"/>
              <a:pathLst>
                <a:path extrusionOk="0" h="68017" w="21171">
                  <a:moveTo>
                    <a:pt x="9292" y="1"/>
                  </a:moveTo>
                  <a:cubicBezTo>
                    <a:pt x="8297" y="1"/>
                    <a:pt x="7352" y="184"/>
                    <a:pt x="6518" y="625"/>
                  </a:cubicBezTo>
                  <a:cubicBezTo>
                    <a:pt x="4613" y="1633"/>
                    <a:pt x="2307" y="23563"/>
                    <a:pt x="1961" y="28659"/>
                  </a:cubicBezTo>
                  <a:cubicBezTo>
                    <a:pt x="1464" y="35964"/>
                    <a:pt x="0" y="67823"/>
                    <a:pt x="0" y="67823"/>
                  </a:cubicBezTo>
                  <a:lnTo>
                    <a:pt x="13119" y="68016"/>
                  </a:lnTo>
                  <a:cubicBezTo>
                    <a:pt x="13119" y="68016"/>
                    <a:pt x="14321" y="27471"/>
                    <a:pt x="16268" y="23577"/>
                  </a:cubicBezTo>
                  <a:cubicBezTo>
                    <a:pt x="18215" y="19683"/>
                    <a:pt x="21171" y="10982"/>
                    <a:pt x="20190" y="4368"/>
                  </a:cubicBezTo>
                  <a:cubicBezTo>
                    <a:pt x="20190" y="4368"/>
                    <a:pt x="14149" y="1"/>
                    <a:pt x="9292" y="1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7808460" y="2477240"/>
              <a:ext cx="710883" cy="1576764"/>
            </a:xfrm>
            <a:custGeom>
              <a:rect b="b" l="l" r="r" t="t"/>
              <a:pathLst>
                <a:path extrusionOk="0" h="66439" w="29954">
                  <a:moveTo>
                    <a:pt x="22441" y="0"/>
                  </a:moveTo>
                  <a:lnTo>
                    <a:pt x="0" y="635"/>
                  </a:lnTo>
                  <a:cubicBezTo>
                    <a:pt x="0" y="635"/>
                    <a:pt x="1464" y="10095"/>
                    <a:pt x="4074" y="16420"/>
                  </a:cubicBezTo>
                  <a:cubicBezTo>
                    <a:pt x="11821" y="35159"/>
                    <a:pt x="18560" y="66438"/>
                    <a:pt x="18560" y="66438"/>
                  </a:cubicBezTo>
                  <a:lnTo>
                    <a:pt x="29953" y="65969"/>
                  </a:lnTo>
                  <a:cubicBezTo>
                    <a:pt x="29953" y="65969"/>
                    <a:pt x="23200" y="25451"/>
                    <a:pt x="23504" y="22814"/>
                  </a:cubicBezTo>
                  <a:cubicBezTo>
                    <a:pt x="24388" y="15053"/>
                    <a:pt x="24554" y="2141"/>
                    <a:pt x="22441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7687187" y="4037581"/>
              <a:ext cx="242546" cy="126352"/>
            </a:xfrm>
            <a:custGeom>
              <a:rect b="b" l="l" r="r" t="t"/>
              <a:pathLst>
                <a:path extrusionOk="0" h="5324" w="10220">
                  <a:moveTo>
                    <a:pt x="6519" y="1"/>
                  </a:moveTo>
                  <a:cubicBezTo>
                    <a:pt x="6519" y="1"/>
                    <a:pt x="2100" y="3467"/>
                    <a:pt x="539" y="3743"/>
                  </a:cubicBezTo>
                  <a:cubicBezTo>
                    <a:pt x="235" y="3812"/>
                    <a:pt x="28" y="4075"/>
                    <a:pt x="14" y="4378"/>
                  </a:cubicBezTo>
                  <a:cubicBezTo>
                    <a:pt x="1" y="4710"/>
                    <a:pt x="152" y="5083"/>
                    <a:pt x="843" y="5248"/>
                  </a:cubicBezTo>
                  <a:cubicBezTo>
                    <a:pt x="1060" y="5301"/>
                    <a:pt x="1436" y="5323"/>
                    <a:pt x="1916" y="5323"/>
                  </a:cubicBezTo>
                  <a:cubicBezTo>
                    <a:pt x="3698" y="5323"/>
                    <a:pt x="6917" y="5016"/>
                    <a:pt x="8756" y="4820"/>
                  </a:cubicBezTo>
                  <a:cubicBezTo>
                    <a:pt x="9557" y="4737"/>
                    <a:pt x="10165" y="4075"/>
                    <a:pt x="10178" y="3287"/>
                  </a:cubicBezTo>
                  <a:cubicBezTo>
                    <a:pt x="10192" y="2859"/>
                    <a:pt x="10206" y="2362"/>
                    <a:pt x="10220" y="1865"/>
                  </a:cubicBezTo>
                  <a:cubicBezTo>
                    <a:pt x="10206" y="1313"/>
                    <a:pt x="10123" y="760"/>
                    <a:pt x="9985" y="235"/>
                  </a:cubicBezTo>
                  <a:lnTo>
                    <a:pt x="651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8343651" y="3877315"/>
              <a:ext cx="24" cy="2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7914971" y="1602650"/>
              <a:ext cx="158652" cy="168074"/>
            </a:xfrm>
            <a:custGeom>
              <a:rect b="b" l="l" r="r" t="t"/>
              <a:pathLst>
                <a:path extrusionOk="0" h="7082" w="6685">
                  <a:moveTo>
                    <a:pt x="2508" y="1"/>
                  </a:moveTo>
                  <a:cubicBezTo>
                    <a:pt x="2248" y="1"/>
                    <a:pt x="1983" y="33"/>
                    <a:pt x="1713" y="63"/>
                  </a:cubicBezTo>
                  <a:cubicBezTo>
                    <a:pt x="1354" y="132"/>
                    <a:pt x="1036" y="326"/>
                    <a:pt x="815" y="602"/>
                  </a:cubicBezTo>
                  <a:cubicBezTo>
                    <a:pt x="567" y="892"/>
                    <a:pt x="152" y="1251"/>
                    <a:pt x="69" y="1638"/>
                  </a:cubicBezTo>
                  <a:cubicBezTo>
                    <a:pt x="0" y="2038"/>
                    <a:pt x="56" y="2438"/>
                    <a:pt x="221" y="2798"/>
                  </a:cubicBezTo>
                  <a:cubicBezTo>
                    <a:pt x="346" y="3088"/>
                    <a:pt x="594" y="3364"/>
                    <a:pt x="691" y="3640"/>
                  </a:cubicBezTo>
                  <a:cubicBezTo>
                    <a:pt x="746" y="3792"/>
                    <a:pt x="705" y="3958"/>
                    <a:pt x="760" y="4096"/>
                  </a:cubicBezTo>
                  <a:cubicBezTo>
                    <a:pt x="884" y="4344"/>
                    <a:pt x="1202" y="4482"/>
                    <a:pt x="1437" y="4579"/>
                  </a:cubicBezTo>
                  <a:cubicBezTo>
                    <a:pt x="1216" y="4455"/>
                    <a:pt x="1312" y="4455"/>
                    <a:pt x="1381" y="4248"/>
                  </a:cubicBezTo>
                  <a:cubicBezTo>
                    <a:pt x="1588" y="3971"/>
                    <a:pt x="1837" y="4027"/>
                    <a:pt x="2141" y="3930"/>
                  </a:cubicBezTo>
                  <a:cubicBezTo>
                    <a:pt x="2286" y="3894"/>
                    <a:pt x="2432" y="3876"/>
                    <a:pt x="2577" y="3876"/>
                  </a:cubicBezTo>
                  <a:cubicBezTo>
                    <a:pt x="2929" y="3876"/>
                    <a:pt x="3274" y="3979"/>
                    <a:pt x="3577" y="4165"/>
                  </a:cubicBezTo>
                  <a:cubicBezTo>
                    <a:pt x="4129" y="4510"/>
                    <a:pt x="4488" y="5131"/>
                    <a:pt x="4958" y="5573"/>
                  </a:cubicBezTo>
                  <a:cubicBezTo>
                    <a:pt x="5133" y="5748"/>
                    <a:pt x="5098" y="7081"/>
                    <a:pt x="5327" y="7081"/>
                  </a:cubicBezTo>
                  <a:cubicBezTo>
                    <a:pt x="5333" y="7081"/>
                    <a:pt x="5339" y="7080"/>
                    <a:pt x="5345" y="7079"/>
                  </a:cubicBezTo>
                  <a:cubicBezTo>
                    <a:pt x="6008" y="6885"/>
                    <a:pt x="6436" y="6388"/>
                    <a:pt x="6132" y="4662"/>
                  </a:cubicBezTo>
                  <a:cubicBezTo>
                    <a:pt x="6049" y="4179"/>
                    <a:pt x="6477" y="3447"/>
                    <a:pt x="6601" y="2977"/>
                  </a:cubicBezTo>
                  <a:cubicBezTo>
                    <a:pt x="6670" y="2618"/>
                    <a:pt x="6684" y="2259"/>
                    <a:pt x="6643" y="1900"/>
                  </a:cubicBezTo>
                  <a:cubicBezTo>
                    <a:pt x="6603" y="954"/>
                    <a:pt x="6023" y="406"/>
                    <a:pt x="5101" y="406"/>
                  </a:cubicBezTo>
                  <a:cubicBezTo>
                    <a:pt x="5068" y="406"/>
                    <a:pt x="5034" y="407"/>
                    <a:pt x="4999" y="408"/>
                  </a:cubicBezTo>
                  <a:cubicBezTo>
                    <a:pt x="4747" y="427"/>
                    <a:pt x="4519" y="456"/>
                    <a:pt x="4300" y="456"/>
                  </a:cubicBezTo>
                  <a:cubicBezTo>
                    <a:pt x="4028" y="456"/>
                    <a:pt x="3769" y="411"/>
                    <a:pt x="3494" y="243"/>
                  </a:cubicBezTo>
                  <a:cubicBezTo>
                    <a:pt x="3174" y="56"/>
                    <a:pt x="2846" y="1"/>
                    <a:pt x="2508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7783541" y="1798182"/>
              <a:ext cx="574540" cy="755619"/>
            </a:xfrm>
            <a:custGeom>
              <a:rect b="b" l="l" r="r" t="t"/>
              <a:pathLst>
                <a:path extrusionOk="0" h="31839" w="24209">
                  <a:moveTo>
                    <a:pt x="10808" y="0"/>
                  </a:moveTo>
                  <a:cubicBezTo>
                    <a:pt x="10325" y="0"/>
                    <a:pt x="9825" y="31"/>
                    <a:pt x="9308" y="96"/>
                  </a:cubicBezTo>
                  <a:cubicBezTo>
                    <a:pt x="6105" y="510"/>
                    <a:pt x="1672" y="925"/>
                    <a:pt x="1050" y="9915"/>
                  </a:cubicBezTo>
                  <a:cubicBezTo>
                    <a:pt x="705" y="14914"/>
                    <a:pt x="125" y="23738"/>
                    <a:pt x="14" y="27053"/>
                  </a:cubicBezTo>
                  <a:cubicBezTo>
                    <a:pt x="1" y="27743"/>
                    <a:pt x="360" y="28392"/>
                    <a:pt x="953" y="28737"/>
                  </a:cubicBezTo>
                  <a:cubicBezTo>
                    <a:pt x="2748" y="29795"/>
                    <a:pt x="6906" y="31838"/>
                    <a:pt x="12247" y="31838"/>
                  </a:cubicBezTo>
                  <a:cubicBezTo>
                    <a:pt x="15623" y="31838"/>
                    <a:pt x="19470" y="31022"/>
                    <a:pt x="23491" y="28627"/>
                  </a:cubicBezTo>
                  <a:cubicBezTo>
                    <a:pt x="23491" y="28627"/>
                    <a:pt x="24209" y="28627"/>
                    <a:pt x="23891" y="25713"/>
                  </a:cubicBezTo>
                  <a:cubicBezTo>
                    <a:pt x="23670" y="23724"/>
                    <a:pt x="22980" y="12097"/>
                    <a:pt x="22814" y="9625"/>
                  </a:cubicBezTo>
                  <a:cubicBezTo>
                    <a:pt x="22787" y="9307"/>
                    <a:pt x="22704" y="9003"/>
                    <a:pt x="22552" y="8713"/>
                  </a:cubicBezTo>
                  <a:cubicBezTo>
                    <a:pt x="21529" y="6850"/>
                    <a:pt x="18020" y="0"/>
                    <a:pt x="1080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7909394" y="1798087"/>
              <a:ext cx="241573" cy="202296"/>
            </a:xfrm>
            <a:custGeom>
              <a:rect b="b" l="l" r="r" t="t"/>
              <a:pathLst>
                <a:path extrusionOk="0" h="8524" w="10179">
                  <a:moveTo>
                    <a:pt x="5468" y="0"/>
                  </a:moveTo>
                  <a:cubicBezTo>
                    <a:pt x="4981" y="0"/>
                    <a:pt x="4493" y="33"/>
                    <a:pt x="4005" y="100"/>
                  </a:cubicBezTo>
                  <a:cubicBezTo>
                    <a:pt x="2818" y="252"/>
                    <a:pt x="1478" y="404"/>
                    <a:pt x="208" y="984"/>
                  </a:cubicBezTo>
                  <a:cubicBezTo>
                    <a:pt x="97" y="2696"/>
                    <a:pt x="1" y="7060"/>
                    <a:pt x="1865" y="8206"/>
                  </a:cubicBezTo>
                  <a:cubicBezTo>
                    <a:pt x="2218" y="8423"/>
                    <a:pt x="2634" y="8524"/>
                    <a:pt x="3090" y="8524"/>
                  </a:cubicBezTo>
                  <a:cubicBezTo>
                    <a:pt x="5650" y="8524"/>
                    <a:pt x="9440" y="5367"/>
                    <a:pt x="10026" y="2061"/>
                  </a:cubicBezTo>
                  <a:cubicBezTo>
                    <a:pt x="10082" y="1716"/>
                    <a:pt x="10123" y="1412"/>
                    <a:pt x="10178" y="1081"/>
                  </a:cubicBezTo>
                  <a:cubicBezTo>
                    <a:pt x="8701" y="369"/>
                    <a:pt x="7094" y="0"/>
                    <a:pt x="5468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7831077" y="2457875"/>
              <a:ext cx="504624" cy="72147"/>
            </a:xfrm>
            <a:custGeom>
              <a:rect b="b" l="l" r="r" t="t"/>
              <a:pathLst>
                <a:path extrusionOk="0" h="3040" w="21263">
                  <a:moveTo>
                    <a:pt x="21113" y="0"/>
                  </a:moveTo>
                  <a:cubicBezTo>
                    <a:pt x="21096" y="0"/>
                    <a:pt x="21078" y="5"/>
                    <a:pt x="21060" y="15"/>
                  </a:cubicBezTo>
                  <a:cubicBezTo>
                    <a:pt x="16929" y="2151"/>
                    <a:pt x="13044" y="2832"/>
                    <a:pt x="9772" y="2832"/>
                  </a:cubicBezTo>
                  <a:cubicBezTo>
                    <a:pt x="4074" y="2832"/>
                    <a:pt x="232" y="768"/>
                    <a:pt x="180" y="733"/>
                  </a:cubicBezTo>
                  <a:cubicBezTo>
                    <a:pt x="161" y="724"/>
                    <a:pt x="141" y="719"/>
                    <a:pt x="122" y="719"/>
                  </a:cubicBezTo>
                  <a:cubicBezTo>
                    <a:pt x="83" y="719"/>
                    <a:pt x="46" y="738"/>
                    <a:pt x="28" y="775"/>
                  </a:cubicBezTo>
                  <a:cubicBezTo>
                    <a:pt x="0" y="830"/>
                    <a:pt x="28" y="885"/>
                    <a:pt x="69" y="913"/>
                  </a:cubicBezTo>
                  <a:cubicBezTo>
                    <a:pt x="138" y="954"/>
                    <a:pt x="4019" y="3039"/>
                    <a:pt x="9777" y="3039"/>
                  </a:cubicBezTo>
                  <a:cubicBezTo>
                    <a:pt x="13078" y="3039"/>
                    <a:pt x="16986" y="2349"/>
                    <a:pt x="21156" y="195"/>
                  </a:cubicBezTo>
                  <a:cubicBezTo>
                    <a:pt x="21262" y="148"/>
                    <a:pt x="21208" y="0"/>
                    <a:pt x="21113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7940863" y="1645654"/>
              <a:ext cx="93031" cy="125284"/>
            </a:xfrm>
            <a:custGeom>
              <a:rect b="b" l="l" r="r" t="t"/>
              <a:pathLst>
                <a:path extrusionOk="0" h="5279" w="3920">
                  <a:moveTo>
                    <a:pt x="1842" y="0"/>
                  </a:moveTo>
                  <a:cubicBezTo>
                    <a:pt x="1400" y="0"/>
                    <a:pt x="858" y="66"/>
                    <a:pt x="194" y="226"/>
                  </a:cubicBezTo>
                  <a:cubicBezTo>
                    <a:pt x="194" y="226"/>
                    <a:pt x="373" y="1400"/>
                    <a:pt x="194" y="1828"/>
                  </a:cubicBezTo>
                  <a:cubicBezTo>
                    <a:pt x="0" y="2256"/>
                    <a:pt x="346" y="4700"/>
                    <a:pt x="801" y="5156"/>
                  </a:cubicBezTo>
                  <a:cubicBezTo>
                    <a:pt x="873" y="5232"/>
                    <a:pt x="1020" y="5279"/>
                    <a:pt x="1214" y="5279"/>
                  </a:cubicBezTo>
                  <a:cubicBezTo>
                    <a:pt x="1652" y="5279"/>
                    <a:pt x="2334" y="5043"/>
                    <a:pt x="2956" y="4383"/>
                  </a:cubicBezTo>
                  <a:cubicBezTo>
                    <a:pt x="3853" y="3444"/>
                    <a:pt x="3798" y="1455"/>
                    <a:pt x="3798" y="1455"/>
                  </a:cubicBezTo>
                  <a:cubicBezTo>
                    <a:pt x="3798" y="1455"/>
                    <a:pt x="3920" y="0"/>
                    <a:pt x="1842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7951353" y="1659205"/>
              <a:ext cx="108814" cy="236020"/>
            </a:xfrm>
            <a:custGeom>
              <a:rect b="b" l="l" r="r" t="t"/>
              <a:pathLst>
                <a:path extrusionOk="0" h="9945" w="4585">
                  <a:moveTo>
                    <a:pt x="925" y="0"/>
                  </a:moveTo>
                  <a:cubicBezTo>
                    <a:pt x="925" y="0"/>
                    <a:pt x="55" y="6104"/>
                    <a:pt x="28" y="7250"/>
                  </a:cubicBezTo>
                  <a:cubicBezTo>
                    <a:pt x="0" y="8397"/>
                    <a:pt x="359" y="9722"/>
                    <a:pt x="1533" y="9929"/>
                  </a:cubicBezTo>
                  <a:cubicBezTo>
                    <a:pt x="1589" y="9940"/>
                    <a:pt x="1647" y="9945"/>
                    <a:pt x="1707" y="9945"/>
                  </a:cubicBezTo>
                  <a:cubicBezTo>
                    <a:pt x="2509" y="9945"/>
                    <a:pt x="3575" y="9029"/>
                    <a:pt x="4102" y="8245"/>
                  </a:cubicBezTo>
                  <a:cubicBezTo>
                    <a:pt x="4488" y="7678"/>
                    <a:pt x="4585" y="7112"/>
                    <a:pt x="4295" y="5690"/>
                  </a:cubicBezTo>
                  <a:cubicBezTo>
                    <a:pt x="4005" y="4254"/>
                    <a:pt x="3605" y="1961"/>
                    <a:pt x="3605" y="1961"/>
                  </a:cubicBezTo>
                  <a:cubicBezTo>
                    <a:pt x="3591" y="1865"/>
                    <a:pt x="3701" y="1271"/>
                    <a:pt x="3646" y="1174"/>
                  </a:cubicBezTo>
                  <a:lnTo>
                    <a:pt x="3356" y="884"/>
                  </a:lnTo>
                  <a:cubicBezTo>
                    <a:pt x="3356" y="884"/>
                    <a:pt x="3080" y="1036"/>
                    <a:pt x="3066" y="1216"/>
                  </a:cubicBezTo>
                  <a:cubicBezTo>
                    <a:pt x="2251" y="539"/>
                    <a:pt x="925" y="0"/>
                    <a:pt x="925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7953632" y="1749982"/>
              <a:ext cx="57385" cy="60898"/>
            </a:xfrm>
            <a:custGeom>
              <a:rect b="b" l="l" r="r" t="t"/>
              <a:pathLst>
                <a:path extrusionOk="0" h="2566" w="2418">
                  <a:moveTo>
                    <a:pt x="2418" y="1"/>
                  </a:moveTo>
                  <a:lnTo>
                    <a:pt x="2418" y="1"/>
                  </a:lnTo>
                  <a:cubicBezTo>
                    <a:pt x="2009" y="817"/>
                    <a:pt x="1500" y="1031"/>
                    <a:pt x="1080" y="1031"/>
                  </a:cubicBezTo>
                  <a:cubicBezTo>
                    <a:pt x="618" y="1031"/>
                    <a:pt x="263" y="774"/>
                    <a:pt x="263" y="774"/>
                  </a:cubicBezTo>
                  <a:lnTo>
                    <a:pt x="208" y="829"/>
                  </a:lnTo>
                  <a:cubicBezTo>
                    <a:pt x="125" y="1464"/>
                    <a:pt x="56" y="2072"/>
                    <a:pt x="1" y="2555"/>
                  </a:cubicBezTo>
                  <a:cubicBezTo>
                    <a:pt x="58" y="2562"/>
                    <a:pt x="113" y="2565"/>
                    <a:pt x="168" y="2565"/>
                  </a:cubicBezTo>
                  <a:cubicBezTo>
                    <a:pt x="1721" y="2565"/>
                    <a:pt x="2417" y="1"/>
                    <a:pt x="2418" y="1"/>
                  </a:cubicBezTo>
                  <a:close/>
                </a:path>
              </a:pathLst>
            </a:custGeom>
            <a:solidFill>
              <a:srgbClr val="A96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7947414" y="1724256"/>
              <a:ext cx="63603" cy="50621"/>
            </a:xfrm>
            <a:custGeom>
              <a:rect b="b" l="l" r="r" t="t"/>
              <a:pathLst>
                <a:path extrusionOk="0" h="2133" w="2680">
                  <a:moveTo>
                    <a:pt x="860" y="0"/>
                  </a:moveTo>
                  <a:cubicBezTo>
                    <a:pt x="467" y="0"/>
                    <a:pt x="132" y="76"/>
                    <a:pt x="0" y="270"/>
                  </a:cubicBezTo>
                  <a:cubicBezTo>
                    <a:pt x="125" y="919"/>
                    <a:pt x="318" y="1637"/>
                    <a:pt x="525" y="1844"/>
                  </a:cubicBezTo>
                  <a:cubicBezTo>
                    <a:pt x="623" y="1948"/>
                    <a:pt x="918" y="2133"/>
                    <a:pt x="1292" y="2133"/>
                  </a:cubicBezTo>
                  <a:cubicBezTo>
                    <a:pt x="1710" y="2133"/>
                    <a:pt x="2227" y="1902"/>
                    <a:pt x="2680" y="1071"/>
                  </a:cubicBezTo>
                  <a:cubicBezTo>
                    <a:pt x="2445" y="864"/>
                    <a:pt x="2072" y="463"/>
                    <a:pt x="2072" y="187"/>
                  </a:cubicBezTo>
                  <a:cubicBezTo>
                    <a:pt x="1706" y="76"/>
                    <a:pt x="1254" y="0"/>
                    <a:pt x="860" y="0"/>
                  </a:cubicBezTo>
                  <a:close/>
                </a:path>
              </a:pathLst>
            </a:custGeom>
            <a:solidFill>
              <a:srgbClr val="DA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7933032" y="1635520"/>
              <a:ext cx="117310" cy="91536"/>
            </a:xfrm>
            <a:custGeom>
              <a:rect b="b" l="l" r="r" t="t"/>
              <a:pathLst>
                <a:path extrusionOk="0" h="3857" w="4943">
                  <a:moveTo>
                    <a:pt x="1974" y="1"/>
                  </a:moveTo>
                  <a:cubicBezTo>
                    <a:pt x="1923" y="1"/>
                    <a:pt x="1872" y="2"/>
                    <a:pt x="1822" y="4"/>
                  </a:cubicBezTo>
                  <a:cubicBezTo>
                    <a:pt x="1601" y="4"/>
                    <a:pt x="1380" y="45"/>
                    <a:pt x="1186" y="128"/>
                  </a:cubicBezTo>
                  <a:cubicBezTo>
                    <a:pt x="952" y="225"/>
                    <a:pt x="786" y="404"/>
                    <a:pt x="565" y="515"/>
                  </a:cubicBezTo>
                  <a:cubicBezTo>
                    <a:pt x="455" y="570"/>
                    <a:pt x="386" y="570"/>
                    <a:pt x="303" y="667"/>
                  </a:cubicBezTo>
                  <a:cubicBezTo>
                    <a:pt x="247" y="777"/>
                    <a:pt x="192" y="888"/>
                    <a:pt x="151" y="1012"/>
                  </a:cubicBezTo>
                  <a:cubicBezTo>
                    <a:pt x="0" y="1366"/>
                    <a:pt x="585" y="1523"/>
                    <a:pt x="1232" y="1523"/>
                  </a:cubicBezTo>
                  <a:cubicBezTo>
                    <a:pt x="1772" y="1523"/>
                    <a:pt x="2356" y="1414"/>
                    <a:pt x="2595" y="1219"/>
                  </a:cubicBezTo>
                  <a:cubicBezTo>
                    <a:pt x="2678" y="1150"/>
                    <a:pt x="2775" y="1109"/>
                    <a:pt x="2885" y="1109"/>
                  </a:cubicBezTo>
                  <a:cubicBezTo>
                    <a:pt x="2906" y="1105"/>
                    <a:pt x="2926" y="1104"/>
                    <a:pt x="2947" y="1104"/>
                  </a:cubicBezTo>
                  <a:cubicBezTo>
                    <a:pt x="3008" y="1104"/>
                    <a:pt x="3068" y="1119"/>
                    <a:pt x="3120" y="1150"/>
                  </a:cubicBezTo>
                  <a:cubicBezTo>
                    <a:pt x="3299" y="1261"/>
                    <a:pt x="3424" y="1454"/>
                    <a:pt x="3424" y="1675"/>
                  </a:cubicBezTo>
                  <a:cubicBezTo>
                    <a:pt x="3424" y="1799"/>
                    <a:pt x="3382" y="1924"/>
                    <a:pt x="3368" y="2048"/>
                  </a:cubicBezTo>
                  <a:cubicBezTo>
                    <a:pt x="3355" y="2255"/>
                    <a:pt x="3410" y="2448"/>
                    <a:pt x="3548" y="2600"/>
                  </a:cubicBezTo>
                  <a:cubicBezTo>
                    <a:pt x="3538" y="2432"/>
                    <a:pt x="3763" y="1929"/>
                    <a:pt x="3987" y="1929"/>
                  </a:cubicBezTo>
                  <a:cubicBezTo>
                    <a:pt x="4076" y="1929"/>
                    <a:pt x="4164" y="2007"/>
                    <a:pt x="4238" y="2214"/>
                  </a:cubicBezTo>
                  <a:cubicBezTo>
                    <a:pt x="4307" y="2407"/>
                    <a:pt x="4114" y="2614"/>
                    <a:pt x="4100" y="2821"/>
                  </a:cubicBezTo>
                  <a:cubicBezTo>
                    <a:pt x="4059" y="3194"/>
                    <a:pt x="4266" y="3553"/>
                    <a:pt x="4487" y="3857"/>
                  </a:cubicBezTo>
                  <a:cubicBezTo>
                    <a:pt x="4722" y="3608"/>
                    <a:pt x="4846" y="3277"/>
                    <a:pt x="4846" y="2932"/>
                  </a:cubicBezTo>
                  <a:cubicBezTo>
                    <a:pt x="4943" y="1592"/>
                    <a:pt x="4031" y="377"/>
                    <a:pt x="2719" y="87"/>
                  </a:cubicBezTo>
                  <a:cubicBezTo>
                    <a:pt x="2478" y="29"/>
                    <a:pt x="2226" y="1"/>
                    <a:pt x="1974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7846598" y="2474938"/>
              <a:ext cx="497409" cy="81640"/>
            </a:xfrm>
            <a:custGeom>
              <a:rect b="b" l="l" r="r" t="t"/>
              <a:pathLst>
                <a:path extrusionOk="0" h="3440" w="20959">
                  <a:moveTo>
                    <a:pt x="20850" y="0"/>
                  </a:moveTo>
                  <a:cubicBezTo>
                    <a:pt x="20831" y="0"/>
                    <a:pt x="20811" y="5"/>
                    <a:pt x="20792" y="14"/>
                  </a:cubicBezTo>
                  <a:lnTo>
                    <a:pt x="17823" y="1519"/>
                  </a:lnTo>
                  <a:cubicBezTo>
                    <a:pt x="14887" y="2793"/>
                    <a:pt x="12067" y="3231"/>
                    <a:pt x="9577" y="3231"/>
                  </a:cubicBezTo>
                  <a:cubicBezTo>
                    <a:pt x="4128" y="3231"/>
                    <a:pt x="259" y="1134"/>
                    <a:pt x="202" y="1105"/>
                  </a:cubicBezTo>
                  <a:cubicBezTo>
                    <a:pt x="183" y="1094"/>
                    <a:pt x="164" y="1090"/>
                    <a:pt x="147" y="1090"/>
                  </a:cubicBezTo>
                  <a:cubicBezTo>
                    <a:pt x="53" y="1090"/>
                    <a:pt x="1" y="1226"/>
                    <a:pt x="106" y="1285"/>
                  </a:cubicBezTo>
                  <a:cubicBezTo>
                    <a:pt x="161" y="1312"/>
                    <a:pt x="4069" y="3439"/>
                    <a:pt x="9579" y="3439"/>
                  </a:cubicBezTo>
                  <a:cubicBezTo>
                    <a:pt x="12451" y="3439"/>
                    <a:pt x="15282" y="2859"/>
                    <a:pt x="17906" y="1713"/>
                  </a:cubicBezTo>
                  <a:lnTo>
                    <a:pt x="20889" y="194"/>
                  </a:lnTo>
                  <a:cubicBezTo>
                    <a:pt x="20944" y="166"/>
                    <a:pt x="20958" y="111"/>
                    <a:pt x="20931" y="56"/>
                  </a:cubicBezTo>
                  <a:cubicBezTo>
                    <a:pt x="20921" y="19"/>
                    <a:pt x="20888" y="0"/>
                    <a:pt x="20850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7961511" y="1742767"/>
              <a:ext cx="16731" cy="10893"/>
            </a:xfrm>
            <a:custGeom>
              <a:rect b="b" l="l" r="r" t="t"/>
              <a:pathLst>
                <a:path extrusionOk="0" h="459" w="705">
                  <a:moveTo>
                    <a:pt x="0" y="1"/>
                  </a:moveTo>
                  <a:cubicBezTo>
                    <a:pt x="0" y="1"/>
                    <a:pt x="140" y="459"/>
                    <a:pt x="396" y="459"/>
                  </a:cubicBezTo>
                  <a:cubicBezTo>
                    <a:pt x="406" y="459"/>
                    <a:pt x="417" y="458"/>
                    <a:pt x="428" y="456"/>
                  </a:cubicBezTo>
                  <a:cubicBezTo>
                    <a:pt x="705" y="415"/>
                    <a:pt x="649" y="1"/>
                    <a:pt x="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8071297" y="2554086"/>
              <a:ext cx="264000" cy="180106"/>
            </a:xfrm>
            <a:custGeom>
              <a:rect b="b" l="l" r="r" t="t"/>
              <a:pathLst>
                <a:path extrusionOk="0" h="7589" w="11124">
                  <a:moveTo>
                    <a:pt x="127" y="0"/>
                  </a:moveTo>
                  <a:cubicBezTo>
                    <a:pt x="117" y="0"/>
                    <a:pt x="107" y="2"/>
                    <a:pt x="97" y="7"/>
                  </a:cubicBezTo>
                  <a:cubicBezTo>
                    <a:pt x="42" y="7"/>
                    <a:pt x="1" y="63"/>
                    <a:pt x="14" y="118"/>
                  </a:cubicBezTo>
                  <a:cubicBezTo>
                    <a:pt x="14" y="187"/>
                    <a:pt x="1078" y="7023"/>
                    <a:pt x="6381" y="7547"/>
                  </a:cubicBezTo>
                  <a:cubicBezTo>
                    <a:pt x="6671" y="7575"/>
                    <a:pt x="6933" y="7589"/>
                    <a:pt x="7195" y="7589"/>
                  </a:cubicBezTo>
                  <a:cubicBezTo>
                    <a:pt x="9667" y="7589"/>
                    <a:pt x="10993" y="6429"/>
                    <a:pt x="11048" y="6374"/>
                  </a:cubicBezTo>
                  <a:cubicBezTo>
                    <a:pt x="11123" y="6299"/>
                    <a:pt x="11057" y="6191"/>
                    <a:pt x="10979" y="6191"/>
                  </a:cubicBezTo>
                  <a:cubicBezTo>
                    <a:pt x="10956" y="6191"/>
                    <a:pt x="10932" y="6200"/>
                    <a:pt x="10910" y="6222"/>
                  </a:cubicBezTo>
                  <a:cubicBezTo>
                    <a:pt x="10885" y="6234"/>
                    <a:pt x="9570" y="7377"/>
                    <a:pt x="7152" y="7377"/>
                  </a:cubicBezTo>
                  <a:cubicBezTo>
                    <a:pt x="6911" y="7377"/>
                    <a:pt x="6658" y="7365"/>
                    <a:pt x="6394" y="7340"/>
                  </a:cubicBezTo>
                  <a:cubicBezTo>
                    <a:pt x="1257" y="6829"/>
                    <a:pt x="221" y="159"/>
                    <a:pt x="208" y="90"/>
                  </a:cubicBezTo>
                  <a:cubicBezTo>
                    <a:pt x="208" y="45"/>
                    <a:pt x="171" y="0"/>
                    <a:pt x="127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7788786" y="2538470"/>
              <a:ext cx="580972" cy="73523"/>
            </a:xfrm>
            <a:custGeom>
              <a:rect b="b" l="l" r="r" t="t"/>
              <a:pathLst>
                <a:path extrusionOk="0" h="3098" w="24480">
                  <a:moveTo>
                    <a:pt x="24334" y="1"/>
                  </a:moveTo>
                  <a:cubicBezTo>
                    <a:pt x="24316" y="1"/>
                    <a:pt x="24297" y="5"/>
                    <a:pt x="24278" y="16"/>
                  </a:cubicBezTo>
                  <a:cubicBezTo>
                    <a:pt x="20159" y="2183"/>
                    <a:pt x="16015" y="2894"/>
                    <a:pt x="12353" y="2894"/>
                  </a:cubicBezTo>
                  <a:cubicBezTo>
                    <a:pt x="5443" y="2894"/>
                    <a:pt x="248" y="365"/>
                    <a:pt x="166" y="320"/>
                  </a:cubicBezTo>
                  <a:cubicBezTo>
                    <a:pt x="151" y="313"/>
                    <a:pt x="136" y="309"/>
                    <a:pt x="120" y="309"/>
                  </a:cubicBezTo>
                  <a:cubicBezTo>
                    <a:pt x="78" y="309"/>
                    <a:pt x="38" y="335"/>
                    <a:pt x="28" y="375"/>
                  </a:cubicBezTo>
                  <a:cubicBezTo>
                    <a:pt x="1" y="417"/>
                    <a:pt x="14" y="486"/>
                    <a:pt x="70" y="513"/>
                  </a:cubicBezTo>
                  <a:cubicBezTo>
                    <a:pt x="152" y="555"/>
                    <a:pt x="5386" y="3096"/>
                    <a:pt x="12346" y="3096"/>
                  </a:cubicBezTo>
                  <a:cubicBezTo>
                    <a:pt x="12429" y="3097"/>
                    <a:pt x="12512" y="3097"/>
                    <a:pt x="12595" y="3097"/>
                  </a:cubicBezTo>
                  <a:cubicBezTo>
                    <a:pt x="16708" y="3097"/>
                    <a:pt x="20747" y="2091"/>
                    <a:pt x="24375" y="196"/>
                  </a:cubicBezTo>
                  <a:cubicBezTo>
                    <a:pt x="24480" y="138"/>
                    <a:pt x="24427" y="1"/>
                    <a:pt x="2433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7830080" y="2499525"/>
              <a:ext cx="54110" cy="189457"/>
            </a:xfrm>
            <a:custGeom>
              <a:rect b="b" l="l" r="r" t="t"/>
              <a:pathLst>
                <a:path extrusionOk="0" h="7983" w="2280">
                  <a:moveTo>
                    <a:pt x="774" y="0"/>
                  </a:moveTo>
                  <a:cubicBezTo>
                    <a:pt x="705" y="0"/>
                    <a:pt x="663" y="42"/>
                    <a:pt x="650" y="97"/>
                  </a:cubicBezTo>
                  <a:cubicBezTo>
                    <a:pt x="622" y="304"/>
                    <a:pt x="1" y="5303"/>
                    <a:pt x="277" y="6629"/>
                  </a:cubicBezTo>
                  <a:cubicBezTo>
                    <a:pt x="415" y="7402"/>
                    <a:pt x="1078" y="7968"/>
                    <a:pt x="1865" y="7982"/>
                  </a:cubicBezTo>
                  <a:lnTo>
                    <a:pt x="1865" y="7968"/>
                  </a:lnTo>
                  <a:cubicBezTo>
                    <a:pt x="1920" y="7968"/>
                    <a:pt x="1962" y="7927"/>
                    <a:pt x="1962" y="7885"/>
                  </a:cubicBezTo>
                  <a:lnTo>
                    <a:pt x="2279" y="3701"/>
                  </a:lnTo>
                  <a:cubicBezTo>
                    <a:pt x="2279" y="3646"/>
                    <a:pt x="2238" y="3591"/>
                    <a:pt x="2183" y="3591"/>
                  </a:cubicBezTo>
                  <a:cubicBezTo>
                    <a:pt x="2127" y="3591"/>
                    <a:pt x="2086" y="3632"/>
                    <a:pt x="2086" y="3687"/>
                  </a:cubicBezTo>
                  <a:lnTo>
                    <a:pt x="1768" y="7761"/>
                  </a:lnTo>
                  <a:cubicBezTo>
                    <a:pt x="1492" y="7747"/>
                    <a:pt x="705" y="7595"/>
                    <a:pt x="484" y="6574"/>
                  </a:cubicBezTo>
                  <a:cubicBezTo>
                    <a:pt x="208" y="5303"/>
                    <a:pt x="857" y="166"/>
                    <a:pt x="857" y="124"/>
                  </a:cubicBezTo>
                  <a:cubicBezTo>
                    <a:pt x="871" y="55"/>
                    <a:pt x="829" y="14"/>
                    <a:pt x="774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8233200" y="3972032"/>
              <a:ext cx="276317" cy="25584"/>
            </a:xfrm>
            <a:custGeom>
              <a:rect b="b" l="l" r="r" t="t"/>
              <a:pathLst>
                <a:path extrusionOk="0" h="1078" w="11643">
                  <a:moveTo>
                    <a:pt x="11504" y="1"/>
                  </a:moveTo>
                  <a:lnTo>
                    <a:pt x="139" y="871"/>
                  </a:lnTo>
                  <a:cubicBezTo>
                    <a:pt x="1" y="871"/>
                    <a:pt x="1" y="1078"/>
                    <a:pt x="139" y="1078"/>
                  </a:cubicBezTo>
                  <a:lnTo>
                    <a:pt x="11504" y="208"/>
                  </a:lnTo>
                  <a:cubicBezTo>
                    <a:pt x="11642" y="208"/>
                    <a:pt x="11642" y="1"/>
                    <a:pt x="1150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7663597" y="3966787"/>
              <a:ext cx="316948" cy="4936"/>
            </a:xfrm>
            <a:custGeom>
              <a:rect b="b" l="l" r="r" t="t"/>
              <a:pathLst>
                <a:path extrusionOk="0" h="208" w="13355">
                  <a:moveTo>
                    <a:pt x="138" y="1"/>
                  </a:moveTo>
                  <a:cubicBezTo>
                    <a:pt x="0" y="1"/>
                    <a:pt x="0" y="208"/>
                    <a:pt x="138" y="208"/>
                  </a:cubicBezTo>
                  <a:lnTo>
                    <a:pt x="13216" y="208"/>
                  </a:lnTo>
                  <a:cubicBezTo>
                    <a:pt x="13354" y="208"/>
                    <a:pt x="13354" y="1"/>
                    <a:pt x="13216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7881532" y="1779552"/>
              <a:ext cx="301213" cy="152102"/>
            </a:xfrm>
            <a:custGeom>
              <a:rect b="b" l="l" r="r" t="t"/>
              <a:pathLst>
                <a:path extrusionOk="0" h="6409" w="12692">
                  <a:moveTo>
                    <a:pt x="8877" y="1"/>
                  </a:moveTo>
                  <a:cubicBezTo>
                    <a:pt x="8671" y="1"/>
                    <a:pt x="8457" y="34"/>
                    <a:pt x="8231" y="108"/>
                  </a:cubicBezTo>
                  <a:cubicBezTo>
                    <a:pt x="7265" y="412"/>
                    <a:pt x="6781" y="1434"/>
                    <a:pt x="5759" y="1655"/>
                  </a:cubicBezTo>
                  <a:cubicBezTo>
                    <a:pt x="5352" y="1742"/>
                    <a:pt x="4673" y="1850"/>
                    <a:pt x="4096" y="1850"/>
                  </a:cubicBezTo>
                  <a:cubicBezTo>
                    <a:pt x="3399" y="1850"/>
                    <a:pt x="2851" y="1693"/>
                    <a:pt x="3108" y="1157"/>
                  </a:cubicBezTo>
                  <a:lnTo>
                    <a:pt x="3108" y="1157"/>
                  </a:lnTo>
                  <a:cubicBezTo>
                    <a:pt x="2362" y="1254"/>
                    <a:pt x="1630" y="1447"/>
                    <a:pt x="926" y="1737"/>
                  </a:cubicBezTo>
                  <a:cubicBezTo>
                    <a:pt x="719" y="3091"/>
                    <a:pt x="1" y="4030"/>
                    <a:pt x="1175" y="5052"/>
                  </a:cubicBezTo>
                  <a:cubicBezTo>
                    <a:pt x="1810" y="5618"/>
                    <a:pt x="2970" y="6129"/>
                    <a:pt x="3798" y="6308"/>
                  </a:cubicBezTo>
                  <a:cubicBezTo>
                    <a:pt x="4111" y="6377"/>
                    <a:pt x="4419" y="6408"/>
                    <a:pt x="4721" y="6408"/>
                  </a:cubicBezTo>
                  <a:cubicBezTo>
                    <a:pt x="6622" y="6408"/>
                    <a:pt x="8313" y="5160"/>
                    <a:pt x="9695" y="3933"/>
                  </a:cubicBezTo>
                  <a:cubicBezTo>
                    <a:pt x="10452" y="3247"/>
                    <a:pt x="11210" y="2621"/>
                    <a:pt x="12184" y="2621"/>
                  </a:cubicBezTo>
                  <a:cubicBezTo>
                    <a:pt x="12347" y="2621"/>
                    <a:pt x="12516" y="2639"/>
                    <a:pt x="12692" y="2676"/>
                  </a:cubicBezTo>
                  <a:cubicBezTo>
                    <a:pt x="12429" y="2345"/>
                    <a:pt x="12540" y="1903"/>
                    <a:pt x="12264" y="1599"/>
                  </a:cubicBezTo>
                  <a:cubicBezTo>
                    <a:pt x="12029" y="1365"/>
                    <a:pt x="11256" y="1088"/>
                    <a:pt x="10924" y="881"/>
                  </a:cubicBezTo>
                  <a:cubicBezTo>
                    <a:pt x="10263" y="437"/>
                    <a:pt x="9627" y="1"/>
                    <a:pt x="887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6910778" y="4005471"/>
              <a:ext cx="241241" cy="126020"/>
            </a:xfrm>
            <a:custGeom>
              <a:rect b="b" l="l" r="r" t="t"/>
              <a:pathLst>
                <a:path extrusionOk="0" h="5310" w="10165">
                  <a:moveTo>
                    <a:pt x="3674" y="0"/>
                  </a:moveTo>
                  <a:lnTo>
                    <a:pt x="235" y="249"/>
                  </a:lnTo>
                  <a:cubicBezTo>
                    <a:pt x="97" y="774"/>
                    <a:pt x="14" y="1312"/>
                    <a:pt x="0" y="1851"/>
                  </a:cubicBezTo>
                  <a:cubicBezTo>
                    <a:pt x="14" y="2362"/>
                    <a:pt x="28" y="2845"/>
                    <a:pt x="42" y="3273"/>
                  </a:cubicBezTo>
                  <a:cubicBezTo>
                    <a:pt x="56" y="4060"/>
                    <a:pt x="663" y="4723"/>
                    <a:pt x="1450" y="4806"/>
                  </a:cubicBezTo>
                  <a:cubicBezTo>
                    <a:pt x="3278" y="5002"/>
                    <a:pt x="6478" y="5309"/>
                    <a:pt x="8253" y="5309"/>
                  </a:cubicBezTo>
                  <a:cubicBezTo>
                    <a:pt x="8731" y="5309"/>
                    <a:pt x="9105" y="5287"/>
                    <a:pt x="9322" y="5234"/>
                  </a:cubicBezTo>
                  <a:cubicBezTo>
                    <a:pt x="10012" y="5069"/>
                    <a:pt x="10164" y="4696"/>
                    <a:pt x="10151" y="4364"/>
                  </a:cubicBezTo>
                  <a:cubicBezTo>
                    <a:pt x="10137" y="4060"/>
                    <a:pt x="9930" y="3798"/>
                    <a:pt x="9626" y="3729"/>
                  </a:cubicBezTo>
                  <a:cubicBezTo>
                    <a:pt x="8079" y="3453"/>
                    <a:pt x="3674" y="0"/>
                    <a:pt x="367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6371979" y="2409413"/>
              <a:ext cx="783979" cy="1232381"/>
            </a:xfrm>
            <a:custGeom>
              <a:rect b="b" l="l" r="r" t="t"/>
              <a:pathLst>
                <a:path extrusionOk="0" h="51928" w="33034">
                  <a:moveTo>
                    <a:pt x="24616" y="1"/>
                  </a:moveTo>
                  <a:cubicBezTo>
                    <a:pt x="22184" y="1"/>
                    <a:pt x="19457" y="1105"/>
                    <a:pt x="17345" y="2195"/>
                  </a:cubicBezTo>
                  <a:lnTo>
                    <a:pt x="5441" y="1864"/>
                  </a:lnTo>
                  <a:cubicBezTo>
                    <a:pt x="4447" y="2872"/>
                    <a:pt x="3964" y="6324"/>
                    <a:pt x="3826" y="10481"/>
                  </a:cubicBezTo>
                  <a:cubicBezTo>
                    <a:pt x="3826" y="10674"/>
                    <a:pt x="3812" y="10868"/>
                    <a:pt x="3812" y="11075"/>
                  </a:cubicBezTo>
                  <a:cubicBezTo>
                    <a:pt x="3936" y="13795"/>
                    <a:pt x="939" y="40945"/>
                    <a:pt x="939" y="40945"/>
                  </a:cubicBezTo>
                  <a:cubicBezTo>
                    <a:pt x="939" y="40945"/>
                    <a:pt x="0" y="50653"/>
                    <a:pt x="4848" y="51744"/>
                  </a:cubicBezTo>
                  <a:cubicBezTo>
                    <a:pt x="5473" y="51884"/>
                    <a:pt x="6163" y="51928"/>
                    <a:pt x="6877" y="51928"/>
                  </a:cubicBezTo>
                  <a:cubicBezTo>
                    <a:pt x="8111" y="51928"/>
                    <a:pt x="9416" y="51796"/>
                    <a:pt x="10583" y="51796"/>
                  </a:cubicBezTo>
                  <a:cubicBezTo>
                    <a:pt x="10813" y="51796"/>
                    <a:pt x="11038" y="51801"/>
                    <a:pt x="11255" y="51813"/>
                  </a:cubicBezTo>
                  <a:cubicBezTo>
                    <a:pt x="11326" y="51815"/>
                    <a:pt x="11397" y="51816"/>
                    <a:pt x="11468" y="51816"/>
                  </a:cubicBezTo>
                  <a:cubicBezTo>
                    <a:pt x="11966" y="51816"/>
                    <a:pt x="12474" y="51774"/>
                    <a:pt x="12981" y="51689"/>
                  </a:cubicBezTo>
                  <a:cubicBezTo>
                    <a:pt x="15098" y="51343"/>
                    <a:pt x="17114" y="50381"/>
                    <a:pt x="19411" y="50381"/>
                  </a:cubicBezTo>
                  <a:cubicBezTo>
                    <a:pt x="20051" y="50381"/>
                    <a:pt x="20713" y="50456"/>
                    <a:pt x="21405" y="50639"/>
                  </a:cubicBezTo>
                  <a:cubicBezTo>
                    <a:pt x="21847" y="50750"/>
                    <a:pt x="22289" y="50902"/>
                    <a:pt x="22703" y="51095"/>
                  </a:cubicBezTo>
                  <a:cubicBezTo>
                    <a:pt x="23829" y="51606"/>
                    <a:pt x="25041" y="51799"/>
                    <a:pt x="26223" y="51799"/>
                  </a:cubicBezTo>
                  <a:cubicBezTo>
                    <a:pt x="27406" y="51799"/>
                    <a:pt x="28559" y="51606"/>
                    <a:pt x="29567" y="51344"/>
                  </a:cubicBezTo>
                  <a:cubicBezTo>
                    <a:pt x="30768" y="51040"/>
                    <a:pt x="31928" y="50612"/>
                    <a:pt x="33033" y="50073"/>
                  </a:cubicBezTo>
                  <a:lnTo>
                    <a:pt x="31790" y="32963"/>
                  </a:lnTo>
                  <a:lnTo>
                    <a:pt x="30478" y="15011"/>
                  </a:lnTo>
                  <a:cubicBezTo>
                    <a:pt x="29581" y="8078"/>
                    <a:pt x="28407" y="1173"/>
                    <a:pt x="27371" y="621"/>
                  </a:cubicBezTo>
                  <a:cubicBezTo>
                    <a:pt x="26542" y="182"/>
                    <a:pt x="25603" y="1"/>
                    <a:pt x="24616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6680051" y="2526058"/>
              <a:ext cx="49838" cy="388406"/>
            </a:xfrm>
            <a:custGeom>
              <a:rect b="b" l="l" r="r" t="t"/>
              <a:pathLst>
                <a:path extrusionOk="0" h="16366" w="2100">
                  <a:moveTo>
                    <a:pt x="332" y="1"/>
                  </a:moveTo>
                  <a:lnTo>
                    <a:pt x="0" y="16365"/>
                  </a:lnTo>
                  <a:lnTo>
                    <a:pt x="2099" y="1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6498806" y="3846511"/>
              <a:ext cx="24" cy="2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6484400" y="1778128"/>
              <a:ext cx="616167" cy="748927"/>
            </a:xfrm>
            <a:custGeom>
              <a:rect b="b" l="l" r="r" t="t"/>
              <a:pathLst>
                <a:path extrusionOk="0" h="31557" w="25963">
                  <a:moveTo>
                    <a:pt x="13315" y="0"/>
                  </a:moveTo>
                  <a:cubicBezTo>
                    <a:pt x="6155" y="0"/>
                    <a:pt x="2666" y="6800"/>
                    <a:pt x="1657" y="8675"/>
                  </a:cubicBezTo>
                  <a:cubicBezTo>
                    <a:pt x="1505" y="8951"/>
                    <a:pt x="1409" y="9255"/>
                    <a:pt x="1395" y="9572"/>
                  </a:cubicBezTo>
                  <a:cubicBezTo>
                    <a:pt x="1229" y="12030"/>
                    <a:pt x="525" y="23603"/>
                    <a:pt x="318" y="25578"/>
                  </a:cubicBezTo>
                  <a:cubicBezTo>
                    <a:pt x="0" y="28478"/>
                    <a:pt x="704" y="28478"/>
                    <a:pt x="704" y="28478"/>
                  </a:cubicBezTo>
                  <a:cubicBezTo>
                    <a:pt x="4549" y="30767"/>
                    <a:pt x="8237" y="31557"/>
                    <a:pt x="11503" y="31557"/>
                  </a:cubicBezTo>
                  <a:cubicBezTo>
                    <a:pt x="17025" y="31557"/>
                    <a:pt x="21342" y="29300"/>
                    <a:pt x="23173" y="28215"/>
                  </a:cubicBezTo>
                  <a:cubicBezTo>
                    <a:pt x="23767" y="27856"/>
                    <a:pt x="24084" y="27594"/>
                    <a:pt x="24070" y="26903"/>
                  </a:cubicBezTo>
                  <a:cubicBezTo>
                    <a:pt x="23974" y="23617"/>
                    <a:pt x="23021" y="13536"/>
                    <a:pt x="23905" y="9793"/>
                  </a:cubicBezTo>
                  <a:cubicBezTo>
                    <a:pt x="25962" y="1079"/>
                    <a:pt x="18022" y="499"/>
                    <a:pt x="14832" y="99"/>
                  </a:cubicBezTo>
                  <a:cubicBezTo>
                    <a:pt x="14309" y="32"/>
                    <a:pt x="13803" y="0"/>
                    <a:pt x="13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6807043" y="1626074"/>
              <a:ext cx="92604" cy="124880"/>
            </a:xfrm>
            <a:custGeom>
              <a:rect b="b" l="l" r="r" t="t"/>
              <a:pathLst>
                <a:path extrusionOk="0" h="5262" w="3902">
                  <a:moveTo>
                    <a:pt x="2070" y="0"/>
                  </a:moveTo>
                  <a:cubicBezTo>
                    <a:pt x="0" y="0"/>
                    <a:pt x="132" y="1438"/>
                    <a:pt x="132" y="1438"/>
                  </a:cubicBezTo>
                  <a:cubicBezTo>
                    <a:pt x="132" y="1438"/>
                    <a:pt x="63" y="3440"/>
                    <a:pt x="960" y="4379"/>
                  </a:cubicBezTo>
                  <a:cubicBezTo>
                    <a:pt x="1581" y="5028"/>
                    <a:pt x="2261" y="5262"/>
                    <a:pt x="2695" y="5262"/>
                  </a:cubicBezTo>
                  <a:cubicBezTo>
                    <a:pt x="2888" y="5262"/>
                    <a:pt x="3033" y="5215"/>
                    <a:pt x="3101" y="5139"/>
                  </a:cubicBezTo>
                  <a:cubicBezTo>
                    <a:pt x="3557" y="4669"/>
                    <a:pt x="3902" y="2252"/>
                    <a:pt x="3709" y="1824"/>
                  </a:cubicBezTo>
                  <a:cubicBezTo>
                    <a:pt x="3515" y="1396"/>
                    <a:pt x="3709" y="222"/>
                    <a:pt x="3709" y="222"/>
                  </a:cubicBezTo>
                  <a:cubicBezTo>
                    <a:pt x="3048" y="65"/>
                    <a:pt x="2509" y="0"/>
                    <a:pt x="2070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6780653" y="1629088"/>
              <a:ext cx="108505" cy="245489"/>
            </a:xfrm>
            <a:custGeom>
              <a:rect b="b" l="l" r="r" t="t"/>
              <a:pathLst>
                <a:path extrusionOk="0" h="10344" w="4572">
                  <a:moveTo>
                    <a:pt x="2369" y="1"/>
                  </a:moveTo>
                  <a:cubicBezTo>
                    <a:pt x="2110" y="1"/>
                    <a:pt x="1847" y="69"/>
                    <a:pt x="1617" y="261"/>
                  </a:cubicBezTo>
                  <a:cubicBezTo>
                    <a:pt x="1616" y="249"/>
                    <a:pt x="1613" y="243"/>
                    <a:pt x="1609" y="243"/>
                  </a:cubicBezTo>
                  <a:cubicBezTo>
                    <a:pt x="1556" y="243"/>
                    <a:pt x="1244" y="1324"/>
                    <a:pt x="1244" y="1324"/>
                  </a:cubicBezTo>
                  <a:lnTo>
                    <a:pt x="940" y="1614"/>
                  </a:lnTo>
                  <a:cubicBezTo>
                    <a:pt x="885" y="1711"/>
                    <a:pt x="995" y="2305"/>
                    <a:pt x="981" y="2388"/>
                  </a:cubicBezTo>
                  <a:cubicBezTo>
                    <a:pt x="981" y="2388"/>
                    <a:pt x="581" y="4680"/>
                    <a:pt x="291" y="6103"/>
                  </a:cubicBezTo>
                  <a:cubicBezTo>
                    <a:pt x="1" y="7525"/>
                    <a:pt x="111" y="8091"/>
                    <a:pt x="484" y="8644"/>
                  </a:cubicBezTo>
                  <a:cubicBezTo>
                    <a:pt x="1011" y="9428"/>
                    <a:pt x="2065" y="10344"/>
                    <a:pt x="2877" y="10344"/>
                  </a:cubicBezTo>
                  <a:cubicBezTo>
                    <a:pt x="2937" y="10344"/>
                    <a:pt x="2996" y="10339"/>
                    <a:pt x="3053" y="10328"/>
                  </a:cubicBezTo>
                  <a:cubicBezTo>
                    <a:pt x="4213" y="10121"/>
                    <a:pt x="4572" y="8796"/>
                    <a:pt x="4544" y="7663"/>
                  </a:cubicBezTo>
                  <a:cubicBezTo>
                    <a:pt x="4517" y="6531"/>
                    <a:pt x="3647" y="441"/>
                    <a:pt x="3647" y="441"/>
                  </a:cubicBezTo>
                  <a:cubicBezTo>
                    <a:pt x="3647" y="441"/>
                    <a:pt x="3022" y="1"/>
                    <a:pt x="236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6829826" y="1729999"/>
              <a:ext cx="57053" cy="60542"/>
            </a:xfrm>
            <a:custGeom>
              <a:rect b="b" l="l" r="r" t="t"/>
              <a:pathLst>
                <a:path extrusionOk="0" h="2551" w="2404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683" y="2551"/>
                    <a:pt x="2235" y="2551"/>
                  </a:cubicBezTo>
                  <a:cubicBezTo>
                    <a:pt x="2290" y="2551"/>
                    <a:pt x="2346" y="2548"/>
                    <a:pt x="2403" y="2541"/>
                  </a:cubicBezTo>
                  <a:cubicBezTo>
                    <a:pt x="2348" y="2058"/>
                    <a:pt x="2279" y="1450"/>
                    <a:pt x="2196" y="815"/>
                  </a:cubicBezTo>
                  <a:lnTo>
                    <a:pt x="2141" y="760"/>
                  </a:lnTo>
                  <a:cubicBezTo>
                    <a:pt x="2141" y="760"/>
                    <a:pt x="1785" y="1013"/>
                    <a:pt x="1325" y="1013"/>
                  </a:cubicBezTo>
                  <a:cubicBezTo>
                    <a:pt x="907" y="1013"/>
                    <a:pt x="402" y="803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6763043" y="1602437"/>
              <a:ext cx="145718" cy="126684"/>
            </a:xfrm>
            <a:custGeom>
              <a:rect b="b" l="l" r="r" t="t"/>
              <a:pathLst>
                <a:path extrusionOk="0" h="5338" w="6140">
                  <a:moveTo>
                    <a:pt x="2974" y="0"/>
                  </a:moveTo>
                  <a:cubicBezTo>
                    <a:pt x="2914" y="0"/>
                    <a:pt x="2860" y="5"/>
                    <a:pt x="2814" y="17"/>
                  </a:cubicBezTo>
                  <a:cubicBezTo>
                    <a:pt x="2110" y="224"/>
                    <a:pt x="1503" y="694"/>
                    <a:pt x="1116" y="1329"/>
                  </a:cubicBezTo>
                  <a:cubicBezTo>
                    <a:pt x="715" y="1978"/>
                    <a:pt x="232" y="2475"/>
                    <a:pt x="122" y="3290"/>
                  </a:cubicBezTo>
                  <a:cubicBezTo>
                    <a:pt x="0" y="4160"/>
                    <a:pt x="810" y="5337"/>
                    <a:pt x="1185" y="5337"/>
                  </a:cubicBezTo>
                  <a:cubicBezTo>
                    <a:pt x="1280" y="5337"/>
                    <a:pt x="1348" y="5261"/>
                    <a:pt x="1364" y="5085"/>
                  </a:cubicBezTo>
                  <a:cubicBezTo>
                    <a:pt x="1613" y="4698"/>
                    <a:pt x="1820" y="4243"/>
                    <a:pt x="1779" y="3773"/>
                  </a:cubicBezTo>
                  <a:cubicBezTo>
                    <a:pt x="1737" y="3469"/>
                    <a:pt x="1751" y="3179"/>
                    <a:pt x="1806" y="2876"/>
                  </a:cubicBezTo>
                  <a:cubicBezTo>
                    <a:pt x="1883" y="2632"/>
                    <a:pt x="1959" y="2539"/>
                    <a:pt x="2030" y="2539"/>
                  </a:cubicBezTo>
                  <a:cubicBezTo>
                    <a:pt x="2228" y="2539"/>
                    <a:pt x="2383" y="3270"/>
                    <a:pt x="2373" y="3483"/>
                  </a:cubicBezTo>
                  <a:cubicBezTo>
                    <a:pt x="2524" y="3290"/>
                    <a:pt x="2593" y="3041"/>
                    <a:pt x="2566" y="2793"/>
                  </a:cubicBezTo>
                  <a:cubicBezTo>
                    <a:pt x="2566" y="2641"/>
                    <a:pt x="2511" y="2475"/>
                    <a:pt x="2511" y="2323"/>
                  </a:cubicBezTo>
                  <a:cubicBezTo>
                    <a:pt x="2511" y="2061"/>
                    <a:pt x="2635" y="1812"/>
                    <a:pt x="2842" y="1660"/>
                  </a:cubicBezTo>
                  <a:cubicBezTo>
                    <a:pt x="2911" y="1615"/>
                    <a:pt x="2979" y="1588"/>
                    <a:pt x="3056" y="1588"/>
                  </a:cubicBezTo>
                  <a:cubicBezTo>
                    <a:pt x="3072" y="1588"/>
                    <a:pt x="3088" y="1589"/>
                    <a:pt x="3104" y="1591"/>
                  </a:cubicBezTo>
                  <a:cubicBezTo>
                    <a:pt x="3215" y="1605"/>
                    <a:pt x="3312" y="1660"/>
                    <a:pt x="3394" y="1743"/>
                  </a:cubicBezTo>
                  <a:cubicBezTo>
                    <a:pt x="3718" y="2059"/>
                    <a:pt x="4677" y="2630"/>
                    <a:pt x="5343" y="2630"/>
                  </a:cubicBezTo>
                  <a:cubicBezTo>
                    <a:pt x="5814" y="2630"/>
                    <a:pt x="6139" y="2344"/>
                    <a:pt x="5991" y="1481"/>
                  </a:cubicBezTo>
                  <a:cubicBezTo>
                    <a:pt x="5949" y="1329"/>
                    <a:pt x="5894" y="1177"/>
                    <a:pt x="5797" y="1053"/>
                  </a:cubicBezTo>
                  <a:cubicBezTo>
                    <a:pt x="5714" y="928"/>
                    <a:pt x="5645" y="928"/>
                    <a:pt x="5535" y="859"/>
                  </a:cubicBezTo>
                  <a:cubicBezTo>
                    <a:pt x="5300" y="721"/>
                    <a:pt x="5107" y="487"/>
                    <a:pt x="4872" y="348"/>
                  </a:cubicBezTo>
                  <a:cubicBezTo>
                    <a:pt x="4665" y="252"/>
                    <a:pt x="4430" y="197"/>
                    <a:pt x="4195" y="197"/>
                  </a:cubicBezTo>
                  <a:cubicBezTo>
                    <a:pt x="3923" y="185"/>
                    <a:pt x="3336" y="0"/>
                    <a:pt x="2974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6498473" y="2451348"/>
              <a:ext cx="494823" cy="80975"/>
            </a:xfrm>
            <a:custGeom>
              <a:rect b="b" l="l" r="r" t="t"/>
              <a:pathLst>
                <a:path extrusionOk="0" h="3412" w="20850">
                  <a:moveTo>
                    <a:pt x="109" y="0"/>
                  </a:moveTo>
                  <a:cubicBezTo>
                    <a:pt x="71" y="0"/>
                    <a:pt x="38" y="19"/>
                    <a:pt x="28" y="55"/>
                  </a:cubicBezTo>
                  <a:cubicBezTo>
                    <a:pt x="1" y="97"/>
                    <a:pt x="15" y="166"/>
                    <a:pt x="70" y="193"/>
                  </a:cubicBezTo>
                  <a:lnTo>
                    <a:pt x="3025" y="1699"/>
                  </a:lnTo>
                  <a:cubicBezTo>
                    <a:pt x="5649" y="2831"/>
                    <a:pt x="8466" y="3411"/>
                    <a:pt x="11325" y="3411"/>
                  </a:cubicBezTo>
                  <a:cubicBezTo>
                    <a:pt x="16807" y="3411"/>
                    <a:pt x="20702" y="1298"/>
                    <a:pt x="20757" y="1271"/>
                  </a:cubicBezTo>
                  <a:cubicBezTo>
                    <a:pt x="20850" y="1212"/>
                    <a:pt x="20796" y="1076"/>
                    <a:pt x="20702" y="1076"/>
                  </a:cubicBezTo>
                  <a:cubicBezTo>
                    <a:pt x="20685" y="1076"/>
                    <a:pt x="20666" y="1080"/>
                    <a:pt x="20646" y="1091"/>
                  </a:cubicBezTo>
                  <a:cubicBezTo>
                    <a:pt x="20599" y="1120"/>
                    <a:pt x="16751" y="3204"/>
                    <a:pt x="11327" y="3204"/>
                  </a:cubicBezTo>
                  <a:cubicBezTo>
                    <a:pt x="8850" y="3204"/>
                    <a:pt x="6044" y="2770"/>
                    <a:pt x="3122" y="1505"/>
                  </a:cubicBezTo>
                  <a:lnTo>
                    <a:pt x="167" y="14"/>
                  </a:lnTo>
                  <a:cubicBezTo>
                    <a:pt x="148" y="5"/>
                    <a:pt x="128" y="0"/>
                    <a:pt x="109" y="0"/>
                  </a:cubicBezTo>
                  <a:close/>
                </a:path>
              </a:pathLst>
            </a:custGeom>
            <a:solidFill>
              <a:srgbClr val="799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046457" y="2007906"/>
              <a:ext cx="7571" cy="258613"/>
            </a:xfrm>
            <a:custGeom>
              <a:rect b="b" l="l" r="r" t="t"/>
              <a:pathLst>
                <a:path extrusionOk="0" h="10897" w="319">
                  <a:moveTo>
                    <a:pt x="222" y="1"/>
                  </a:moveTo>
                  <a:cubicBezTo>
                    <a:pt x="166" y="1"/>
                    <a:pt x="111" y="42"/>
                    <a:pt x="111" y="97"/>
                  </a:cubicBezTo>
                  <a:cubicBezTo>
                    <a:pt x="111" y="166"/>
                    <a:pt x="1" y="6436"/>
                    <a:pt x="111" y="10786"/>
                  </a:cubicBezTo>
                  <a:cubicBezTo>
                    <a:pt x="111" y="10841"/>
                    <a:pt x="166" y="10896"/>
                    <a:pt x="222" y="10896"/>
                  </a:cubicBezTo>
                  <a:cubicBezTo>
                    <a:pt x="277" y="10883"/>
                    <a:pt x="318" y="10841"/>
                    <a:pt x="318" y="10786"/>
                  </a:cubicBezTo>
                  <a:cubicBezTo>
                    <a:pt x="222" y="6422"/>
                    <a:pt x="318" y="166"/>
                    <a:pt x="318" y="111"/>
                  </a:cubicBezTo>
                  <a:cubicBezTo>
                    <a:pt x="318" y="42"/>
                    <a:pt x="277" y="1"/>
                    <a:pt x="222" y="1"/>
                  </a:cubicBezTo>
                  <a:close/>
                </a:path>
              </a:pathLst>
            </a:custGeom>
            <a:solidFill>
              <a:srgbClr val="151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6858994" y="1714264"/>
              <a:ext cx="22641" cy="10229"/>
            </a:xfrm>
            <a:custGeom>
              <a:rect b="b" l="l" r="r" t="t"/>
              <a:pathLst>
                <a:path extrusionOk="0" h="431" w="954">
                  <a:moveTo>
                    <a:pt x="83" y="0"/>
                  </a:moveTo>
                  <a:cubicBezTo>
                    <a:pt x="83" y="0"/>
                    <a:pt x="1" y="387"/>
                    <a:pt x="373" y="428"/>
                  </a:cubicBezTo>
                  <a:cubicBezTo>
                    <a:pt x="389" y="430"/>
                    <a:pt x="405" y="431"/>
                    <a:pt x="420" y="431"/>
                  </a:cubicBezTo>
                  <a:cubicBezTo>
                    <a:pt x="763" y="431"/>
                    <a:pt x="953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6488316" y="2521857"/>
              <a:ext cx="563338" cy="71411"/>
            </a:xfrm>
            <a:custGeom>
              <a:rect b="b" l="l" r="r" t="t"/>
              <a:pathLst>
                <a:path extrusionOk="0" h="3009" w="23737">
                  <a:moveTo>
                    <a:pt x="23582" y="1"/>
                  </a:moveTo>
                  <a:cubicBezTo>
                    <a:pt x="23566" y="1"/>
                    <a:pt x="23550" y="4"/>
                    <a:pt x="23532" y="12"/>
                  </a:cubicBezTo>
                  <a:cubicBezTo>
                    <a:pt x="23459" y="58"/>
                    <a:pt x="18393" y="2802"/>
                    <a:pt x="11527" y="2802"/>
                  </a:cubicBezTo>
                  <a:cubicBezTo>
                    <a:pt x="8066" y="2802"/>
                    <a:pt x="4147" y="2104"/>
                    <a:pt x="180" y="12"/>
                  </a:cubicBezTo>
                  <a:cubicBezTo>
                    <a:pt x="165" y="5"/>
                    <a:pt x="150" y="1"/>
                    <a:pt x="134" y="1"/>
                  </a:cubicBezTo>
                  <a:cubicBezTo>
                    <a:pt x="91" y="1"/>
                    <a:pt x="49" y="27"/>
                    <a:pt x="28" y="67"/>
                  </a:cubicBezTo>
                  <a:cubicBezTo>
                    <a:pt x="1" y="109"/>
                    <a:pt x="28" y="178"/>
                    <a:pt x="84" y="205"/>
                  </a:cubicBezTo>
                  <a:cubicBezTo>
                    <a:pt x="3580" y="2043"/>
                    <a:pt x="7472" y="3009"/>
                    <a:pt x="11420" y="3009"/>
                  </a:cubicBezTo>
                  <a:cubicBezTo>
                    <a:pt x="11448" y="3009"/>
                    <a:pt x="11476" y="3009"/>
                    <a:pt x="11504" y="3009"/>
                  </a:cubicBezTo>
                  <a:cubicBezTo>
                    <a:pt x="18437" y="3009"/>
                    <a:pt x="23560" y="233"/>
                    <a:pt x="23629" y="192"/>
                  </a:cubicBezTo>
                  <a:cubicBezTo>
                    <a:pt x="23736" y="132"/>
                    <a:pt x="23679" y="1"/>
                    <a:pt x="23582" y="1"/>
                  </a:cubicBezTo>
                  <a:close/>
                </a:path>
              </a:pathLst>
            </a:custGeom>
            <a:solidFill>
              <a:srgbClr val="4858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506685" y="1962672"/>
              <a:ext cx="545041" cy="260203"/>
            </a:xfrm>
            <a:custGeom>
              <a:rect b="b" l="l" r="r" t="t"/>
              <a:pathLst>
                <a:path extrusionOk="0" h="10964" w="22966">
                  <a:moveTo>
                    <a:pt x="22814" y="9668"/>
                  </a:move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cubicBezTo>
                    <a:pt x="22814" y="9668"/>
                    <a:pt x="22814" y="9668"/>
                    <a:pt x="22814" y="9668"/>
                  </a:cubicBezTo>
                  <a:close/>
                  <a:moveTo>
                    <a:pt x="1063" y="1"/>
                  </a:moveTo>
                  <a:cubicBezTo>
                    <a:pt x="359" y="2915"/>
                    <a:pt x="0" y="5898"/>
                    <a:pt x="0" y="8894"/>
                  </a:cubicBezTo>
                  <a:cubicBezTo>
                    <a:pt x="0" y="8894"/>
                    <a:pt x="5188" y="10964"/>
                    <a:pt x="12708" y="10964"/>
                  </a:cubicBezTo>
                  <a:cubicBezTo>
                    <a:pt x="15757" y="10964"/>
                    <a:pt x="19189" y="10624"/>
                    <a:pt x="22814" y="9668"/>
                  </a:cubicBezTo>
                  <a:lnTo>
                    <a:pt x="22814" y="9668"/>
                  </a:lnTo>
                  <a:cubicBezTo>
                    <a:pt x="22813" y="9654"/>
                    <a:pt x="22635" y="4716"/>
                    <a:pt x="22966" y="1907"/>
                  </a:cubicBezTo>
                  <a:lnTo>
                    <a:pt x="22966" y="1907"/>
                  </a:lnTo>
                  <a:cubicBezTo>
                    <a:pt x="22965" y="1907"/>
                    <a:pt x="20157" y="2075"/>
                    <a:pt x="16488" y="2075"/>
                  </a:cubicBezTo>
                  <a:cubicBezTo>
                    <a:pt x="11184" y="2075"/>
                    <a:pt x="4083" y="1723"/>
                    <a:pt x="1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758059" y="1593869"/>
              <a:ext cx="76039" cy="64363"/>
            </a:xfrm>
            <a:custGeom>
              <a:rect b="b" l="l" r="r" t="t"/>
              <a:pathLst>
                <a:path extrusionOk="0" h="2712" w="3204">
                  <a:moveTo>
                    <a:pt x="1733" y="1"/>
                  </a:moveTo>
                  <a:cubicBezTo>
                    <a:pt x="1629" y="1"/>
                    <a:pt x="1533" y="7"/>
                    <a:pt x="1450" y="19"/>
                  </a:cubicBezTo>
                  <a:cubicBezTo>
                    <a:pt x="981" y="102"/>
                    <a:pt x="566" y="392"/>
                    <a:pt x="345" y="834"/>
                  </a:cubicBezTo>
                  <a:cubicBezTo>
                    <a:pt x="0" y="1455"/>
                    <a:pt x="193" y="2380"/>
                    <a:pt x="843" y="2712"/>
                  </a:cubicBezTo>
                  <a:cubicBezTo>
                    <a:pt x="1298" y="2298"/>
                    <a:pt x="1519" y="1676"/>
                    <a:pt x="1975" y="1248"/>
                  </a:cubicBezTo>
                  <a:cubicBezTo>
                    <a:pt x="2223" y="986"/>
                    <a:pt x="2527" y="806"/>
                    <a:pt x="2873" y="723"/>
                  </a:cubicBezTo>
                  <a:cubicBezTo>
                    <a:pt x="3038" y="696"/>
                    <a:pt x="3135" y="709"/>
                    <a:pt x="3204" y="488"/>
                  </a:cubicBezTo>
                  <a:cubicBezTo>
                    <a:pt x="2929" y="145"/>
                    <a:pt x="2237" y="1"/>
                    <a:pt x="1733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839652" y="1673587"/>
              <a:ext cx="31517" cy="13504"/>
            </a:xfrm>
            <a:custGeom>
              <a:rect b="b" l="l" r="r" t="t"/>
              <a:pathLst>
                <a:path extrusionOk="0" h="569" w="1328">
                  <a:moveTo>
                    <a:pt x="695" y="0"/>
                  </a:moveTo>
                  <a:cubicBezTo>
                    <a:pt x="568" y="0"/>
                    <a:pt x="438" y="39"/>
                    <a:pt x="332" y="154"/>
                  </a:cubicBezTo>
                  <a:cubicBezTo>
                    <a:pt x="1" y="499"/>
                    <a:pt x="208" y="568"/>
                    <a:pt x="263" y="568"/>
                  </a:cubicBezTo>
                  <a:cubicBezTo>
                    <a:pt x="318" y="557"/>
                    <a:pt x="716" y="332"/>
                    <a:pt x="970" y="332"/>
                  </a:cubicBezTo>
                  <a:cubicBezTo>
                    <a:pt x="1038" y="332"/>
                    <a:pt x="1095" y="348"/>
                    <a:pt x="1133" y="389"/>
                  </a:cubicBezTo>
                  <a:cubicBezTo>
                    <a:pt x="1133" y="392"/>
                    <a:pt x="1145" y="395"/>
                    <a:pt x="1161" y="395"/>
                  </a:cubicBezTo>
                  <a:cubicBezTo>
                    <a:pt x="1217" y="395"/>
                    <a:pt x="1328" y="357"/>
                    <a:pt x="1188" y="154"/>
                  </a:cubicBezTo>
                  <a:cubicBezTo>
                    <a:pt x="1188" y="154"/>
                    <a:pt x="949" y="0"/>
                    <a:pt x="695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73708" y="1673587"/>
              <a:ext cx="31849" cy="13504"/>
            </a:xfrm>
            <a:custGeom>
              <a:rect b="b" l="l" r="r" t="t"/>
              <a:pathLst>
                <a:path extrusionOk="0" h="569" w="1342">
                  <a:moveTo>
                    <a:pt x="637" y="0"/>
                  </a:moveTo>
                  <a:cubicBezTo>
                    <a:pt x="379" y="0"/>
                    <a:pt x="140" y="154"/>
                    <a:pt x="140" y="154"/>
                  </a:cubicBezTo>
                  <a:cubicBezTo>
                    <a:pt x="1" y="357"/>
                    <a:pt x="119" y="395"/>
                    <a:pt x="179" y="395"/>
                  </a:cubicBezTo>
                  <a:cubicBezTo>
                    <a:pt x="197" y="395"/>
                    <a:pt x="209" y="392"/>
                    <a:pt x="209" y="389"/>
                  </a:cubicBezTo>
                  <a:cubicBezTo>
                    <a:pt x="247" y="348"/>
                    <a:pt x="305" y="332"/>
                    <a:pt x="373" y="332"/>
                  </a:cubicBezTo>
                  <a:cubicBezTo>
                    <a:pt x="626" y="332"/>
                    <a:pt x="1022" y="557"/>
                    <a:pt x="1065" y="568"/>
                  </a:cubicBezTo>
                  <a:cubicBezTo>
                    <a:pt x="1121" y="568"/>
                    <a:pt x="1341" y="499"/>
                    <a:pt x="1010" y="154"/>
                  </a:cubicBezTo>
                  <a:cubicBezTo>
                    <a:pt x="900" y="39"/>
                    <a:pt x="766" y="0"/>
                    <a:pt x="637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7095298" y="2765970"/>
              <a:ext cx="33059" cy="426070"/>
            </a:xfrm>
            <a:custGeom>
              <a:rect b="b" l="l" r="r" t="t"/>
              <a:pathLst>
                <a:path extrusionOk="0" h="17953" w="1393">
                  <a:moveTo>
                    <a:pt x="0" y="0"/>
                  </a:moveTo>
                  <a:lnTo>
                    <a:pt x="621" y="8497"/>
                  </a:lnTo>
                  <a:lnTo>
                    <a:pt x="621" y="8497"/>
                  </a:lnTo>
                  <a:cubicBezTo>
                    <a:pt x="561" y="6298"/>
                    <a:pt x="444" y="3458"/>
                    <a:pt x="0" y="0"/>
                  </a:cubicBezTo>
                  <a:close/>
                  <a:moveTo>
                    <a:pt x="621" y="8497"/>
                  </a:moveTo>
                  <a:cubicBezTo>
                    <a:pt x="658" y="9856"/>
                    <a:pt x="674" y="10970"/>
                    <a:pt x="732" y="11835"/>
                  </a:cubicBezTo>
                  <a:cubicBezTo>
                    <a:pt x="761" y="12272"/>
                    <a:pt x="893" y="13093"/>
                    <a:pt x="1026" y="14038"/>
                  </a:cubicBezTo>
                  <a:lnTo>
                    <a:pt x="1026" y="14038"/>
                  </a:lnTo>
                  <a:lnTo>
                    <a:pt x="621" y="8497"/>
                  </a:lnTo>
                  <a:close/>
                  <a:moveTo>
                    <a:pt x="1026" y="14038"/>
                  </a:moveTo>
                  <a:lnTo>
                    <a:pt x="1312" y="17953"/>
                  </a:lnTo>
                  <a:cubicBezTo>
                    <a:pt x="1392" y="16866"/>
                    <a:pt x="1208" y="15335"/>
                    <a:pt x="1026" y="14038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79973" y="3611203"/>
              <a:ext cx="193705" cy="400177"/>
            </a:xfrm>
            <a:custGeom>
              <a:rect b="b" l="l" r="r" t="t"/>
              <a:pathLst>
                <a:path extrusionOk="0" h="16862" w="8162">
                  <a:moveTo>
                    <a:pt x="0" y="0"/>
                  </a:moveTo>
                  <a:cubicBezTo>
                    <a:pt x="884" y="9060"/>
                    <a:pt x="1533" y="16862"/>
                    <a:pt x="1533" y="16862"/>
                  </a:cubicBezTo>
                  <a:lnTo>
                    <a:pt x="5662" y="16682"/>
                  </a:lnTo>
                  <a:cubicBezTo>
                    <a:pt x="5662" y="16682"/>
                    <a:pt x="8162" y="7499"/>
                    <a:pt x="8162" y="705"/>
                  </a:cubicBez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63"/>
                    <a:pt x="442" y="111"/>
                    <a:pt x="0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487011" y="3636098"/>
              <a:ext cx="192732" cy="392654"/>
            </a:xfrm>
            <a:custGeom>
              <a:rect b="b" l="l" r="r" t="t"/>
              <a:pathLst>
                <a:path extrusionOk="0" h="16545" w="8121">
                  <a:moveTo>
                    <a:pt x="8121" y="1"/>
                  </a:moveTo>
                  <a:lnTo>
                    <a:pt x="8121" y="1"/>
                  </a:ln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70" y="8577"/>
                    <a:pt x="1" y="16421"/>
                    <a:pt x="1" y="16421"/>
                  </a:cubicBezTo>
                  <a:lnTo>
                    <a:pt x="4061" y="16545"/>
                  </a:lnTo>
                  <a:cubicBezTo>
                    <a:pt x="4061" y="16545"/>
                    <a:pt x="7375" y="7997"/>
                    <a:pt x="812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461783" y="2658153"/>
              <a:ext cx="997" cy="13765"/>
            </a:xfrm>
            <a:custGeom>
              <a:rect b="b" l="l" r="r" t="t"/>
              <a:pathLst>
                <a:path extrusionOk="0" h="580" w="42">
                  <a:moveTo>
                    <a:pt x="0" y="0"/>
                  </a:moveTo>
                  <a:cubicBezTo>
                    <a:pt x="0" y="0"/>
                    <a:pt x="0" y="207"/>
                    <a:pt x="28" y="580"/>
                  </a:cubicBezTo>
                  <a:cubicBezTo>
                    <a:pt x="28" y="387"/>
                    <a:pt x="42" y="193"/>
                    <a:pt x="42" y="0"/>
                  </a:cubicBez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7095298" y="2765638"/>
              <a:ext cx="24" cy="2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6775099" y="3408670"/>
              <a:ext cx="104898" cy="203862"/>
            </a:xfrm>
            <a:custGeom>
              <a:rect b="b" l="l" r="r" t="t"/>
              <a:pathLst>
                <a:path extrusionOk="0" h="8590" w="4420">
                  <a:moveTo>
                    <a:pt x="3729" y="0"/>
                  </a:moveTo>
                  <a:lnTo>
                    <a:pt x="0" y="8534"/>
                  </a:lnTo>
                  <a:lnTo>
                    <a:pt x="0" y="8590"/>
                  </a:lnTo>
                  <a:cubicBezTo>
                    <a:pt x="789" y="8408"/>
                    <a:pt x="1596" y="8276"/>
                    <a:pt x="2441" y="8276"/>
                  </a:cubicBezTo>
                  <a:cubicBezTo>
                    <a:pt x="3076" y="8276"/>
                    <a:pt x="3732" y="8351"/>
                    <a:pt x="4419" y="8534"/>
                  </a:cubicBezTo>
                  <a:lnTo>
                    <a:pt x="3729" y="0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6680051" y="2863961"/>
              <a:ext cx="169474" cy="772161"/>
            </a:xfrm>
            <a:custGeom>
              <a:rect b="b" l="l" r="r" t="t"/>
              <a:pathLst>
                <a:path extrusionOk="0" h="32536" w="7141">
                  <a:moveTo>
                    <a:pt x="7140" y="0"/>
                  </a:moveTo>
                  <a:cubicBezTo>
                    <a:pt x="7140" y="3"/>
                    <a:pt x="3950" y="24513"/>
                    <a:pt x="0" y="32536"/>
                  </a:cubicBezTo>
                  <a:cubicBezTo>
                    <a:pt x="1050" y="32370"/>
                    <a:pt x="2086" y="32039"/>
                    <a:pt x="3149" y="31763"/>
                  </a:cubicBezTo>
                  <a:cubicBezTo>
                    <a:pt x="4130" y="26694"/>
                    <a:pt x="6795" y="11808"/>
                    <a:pt x="7140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879973" y="3611203"/>
              <a:ext cx="193705" cy="98680"/>
            </a:xfrm>
            <a:custGeom>
              <a:rect b="b" l="l" r="r" t="t"/>
              <a:pathLst>
                <a:path extrusionOk="0" h="4158" w="8162">
                  <a:moveTo>
                    <a:pt x="0" y="0"/>
                  </a:moveTo>
                  <a:lnTo>
                    <a:pt x="0" y="0"/>
                  </a:lnTo>
                  <a:cubicBezTo>
                    <a:pt x="138" y="1437"/>
                    <a:pt x="277" y="2818"/>
                    <a:pt x="401" y="4157"/>
                  </a:cubicBezTo>
                  <a:lnTo>
                    <a:pt x="8162" y="705"/>
                  </a:ln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77"/>
                    <a:pt x="442" y="125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487011" y="3636098"/>
              <a:ext cx="192732" cy="114414"/>
            </a:xfrm>
            <a:custGeom>
              <a:rect b="b" l="l" r="r" t="t"/>
              <a:pathLst>
                <a:path extrusionOk="0" h="4821" w="8121">
                  <a:moveTo>
                    <a:pt x="8121" y="1"/>
                  </a:move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14" y="1700"/>
                    <a:pt x="28" y="3315"/>
                    <a:pt x="42" y="4820"/>
                  </a:cubicBezTo>
                  <a:lnTo>
                    <a:pt x="8121" y="1"/>
                  </a:ln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309373" y="1771887"/>
              <a:ext cx="478518" cy="1066657"/>
            </a:xfrm>
            <a:custGeom>
              <a:rect b="b" l="l" r="r" t="t"/>
              <a:pathLst>
                <a:path extrusionOk="0" h="44945" w="20163">
                  <a:moveTo>
                    <a:pt x="18026" y="0"/>
                  </a:moveTo>
                  <a:cubicBezTo>
                    <a:pt x="14445" y="0"/>
                    <a:pt x="11738" y="845"/>
                    <a:pt x="9626" y="3386"/>
                  </a:cubicBezTo>
                  <a:cubicBezTo>
                    <a:pt x="7416" y="6051"/>
                    <a:pt x="6312" y="8040"/>
                    <a:pt x="5939" y="15566"/>
                  </a:cubicBezTo>
                  <a:cubicBezTo>
                    <a:pt x="5580" y="22927"/>
                    <a:pt x="1658" y="29403"/>
                    <a:pt x="1575" y="32303"/>
                  </a:cubicBezTo>
                  <a:cubicBezTo>
                    <a:pt x="1478" y="35839"/>
                    <a:pt x="1" y="43959"/>
                    <a:pt x="4945" y="44691"/>
                  </a:cubicBezTo>
                  <a:cubicBezTo>
                    <a:pt x="6146" y="44865"/>
                    <a:pt x="7189" y="44945"/>
                    <a:pt x="8098" y="44945"/>
                  </a:cubicBezTo>
                  <a:cubicBezTo>
                    <a:pt x="12454" y="44945"/>
                    <a:pt x="13717" y="43111"/>
                    <a:pt x="14459" y="41031"/>
                  </a:cubicBezTo>
                  <a:cubicBezTo>
                    <a:pt x="16572" y="35093"/>
                    <a:pt x="16296" y="28257"/>
                    <a:pt x="16848" y="22029"/>
                  </a:cubicBezTo>
                  <a:cubicBezTo>
                    <a:pt x="17111" y="19074"/>
                    <a:pt x="17097" y="16160"/>
                    <a:pt x="17235" y="13205"/>
                  </a:cubicBezTo>
                  <a:cubicBezTo>
                    <a:pt x="17428" y="9380"/>
                    <a:pt x="18768" y="3676"/>
                    <a:pt x="20163" y="86"/>
                  </a:cubicBezTo>
                  <a:cubicBezTo>
                    <a:pt x="19418" y="31"/>
                    <a:pt x="18706" y="0"/>
                    <a:pt x="18026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886856" y="1789496"/>
              <a:ext cx="241882" cy="1051540"/>
            </a:xfrm>
            <a:custGeom>
              <a:rect b="b" l="l" r="r" t="t"/>
              <a:pathLst>
                <a:path extrusionOk="0" h="44308" w="10192">
                  <a:moveTo>
                    <a:pt x="550" y="1"/>
                  </a:moveTo>
                  <a:cubicBezTo>
                    <a:pt x="365" y="1"/>
                    <a:pt x="181" y="12"/>
                    <a:pt x="0" y="34"/>
                  </a:cubicBezTo>
                  <a:cubicBezTo>
                    <a:pt x="0" y="34"/>
                    <a:pt x="3770" y="1567"/>
                    <a:pt x="4143" y="12518"/>
                  </a:cubicBezTo>
                  <a:cubicBezTo>
                    <a:pt x="4516" y="23483"/>
                    <a:pt x="6380" y="41670"/>
                    <a:pt x="7319" y="42720"/>
                  </a:cubicBezTo>
                  <a:cubicBezTo>
                    <a:pt x="8245" y="43769"/>
                    <a:pt x="9653" y="44308"/>
                    <a:pt x="9653" y="44308"/>
                  </a:cubicBezTo>
                  <a:cubicBezTo>
                    <a:pt x="9653" y="44308"/>
                    <a:pt x="10192" y="37527"/>
                    <a:pt x="9778" y="30609"/>
                  </a:cubicBezTo>
                  <a:cubicBezTo>
                    <a:pt x="9349" y="23690"/>
                    <a:pt x="9253" y="22157"/>
                    <a:pt x="8783" y="16592"/>
                  </a:cubicBezTo>
                  <a:cubicBezTo>
                    <a:pt x="8507" y="13181"/>
                    <a:pt x="7099" y="3901"/>
                    <a:pt x="7099" y="3901"/>
                  </a:cubicBezTo>
                  <a:cubicBezTo>
                    <a:pt x="5538" y="1714"/>
                    <a:pt x="2877" y="1"/>
                    <a:pt x="550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6878976" y="1690650"/>
              <a:ext cx="14121" cy="5648"/>
            </a:xfrm>
            <a:custGeom>
              <a:rect b="b" l="l" r="r" t="t"/>
              <a:pathLst>
                <a:path extrusionOk="0" h="238" w="595">
                  <a:moveTo>
                    <a:pt x="305" y="1"/>
                  </a:moveTo>
                  <a:cubicBezTo>
                    <a:pt x="70" y="1"/>
                    <a:pt x="1" y="222"/>
                    <a:pt x="42" y="236"/>
                  </a:cubicBezTo>
                  <a:cubicBezTo>
                    <a:pt x="93" y="236"/>
                    <a:pt x="168" y="165"/>
                    <a:pt x="277" y="165"/>
                  </a:cubicBezTo>
                  <a:cubicBezTo>
                    <a:pt x="286" y="165"/>
                    <a:pt x="295" y="166"/>
                    <a:pt x="305" y="167"/>
                  </a:cubicBezTo>
                  <a:cubicBezTo>
                    <a:pt x="407" y="167"/>
                    <a:pt x="497" y="237"/>
                    <a:pt x="543" y="237"/>
                  </a:cubicBezTo>
                  <a:cubicBezTo>
                    <a:pt x="547" y="237"/>
                    <a:pt x="550" y="237"/>
                    <a:pt x="553" y="236"/>
                  </a:cubicBezTo>
                  <a:cubicBezTo>
                    <a:pt x="595" y="208"/>
                    <a:pt x="526" y="1"/>
                    <a:pt x="305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6857688" y="1690650"/>
              <a:ext cx="14121" cy="5648"/>
            </a:xfrm>
            <a:custGeom>
              <a:rect b="b" l="l" r="r" t="t"/>
              <a:pathLst>
                <a:path extrusionOk="0" h="238" w="595">
                  <a:moveTo>
                    <a:pt x="304" y="1"/>
                  </a:moveTo>
                  <a:cubicBezTo>
                    <a:pt x="69" y="1"/>
                    <a:pt x="0" y="222"/>
                    <a:pt x="42" y="236"/>
                  </a:cubicBezTo>
                  <a:cubicBezTo>
                    <a:pt x="93" y="236"/>
                    <a:pt x="167" y="165"/>
                    <a:pt x="276" y="165"/>
                  </a:cubicBezTo>
                  <a:cubicBezTo>
                    <a:pt x="285" y="165"/>
                    <a:pt x="295" y="166"/>
                    <a:pt x="304" y="167"/>
                  </a:cubicBezTo>
                  <a:cubicBezTo>
                    <a:pt x="406" y="167"/>
                    <a:pt x="496" y="237"/>
                    <a:pt x="542" y="237"/>
                  </a:cubicBezTo>
                  <a:cubicBezTo>
                    <a:pt x="546" y="237"/>
                    <a:pt x="549" y="237"/>
                    <a:pt x="553" y="236"/>
                  </a:cubicBezTo>
                  <a:cubicBezTo>
                    <a:pt x="594" y="208"/>
                    <a:pt x="525" y="1"/>
                    <a:pt x="304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7969793" y="1686521"/>
              <a:ext cx="31730" cy="13005"/>
            </a:xfrm>
            <a:custGeom>
              <a:rect b="b" l="l" r="r" t="t"/>
              <a:pathLst>
                <a:path extrusionOk="0" h="548" w="1337">
                  <a:moveTo>
                    <a:pt x="649" y="0"/>
                  </a:moveTo>
                  <a:cubicBezTo>
                    <a:pt x="395" y="0"/>
                    <a:pt x="162" y="147"/>
                    <a:pt x="162" y="147"/>
                  </a:cubicBezTo>
                  <a:cubicBezTo>
                    <a:pt x="1" y="371"/>
                    <a:pt x="186" y="382"/>
                    <a:pt x="225" y="382"/>
                  </a:cubicBezTo>
                  <a:cubicBezTo>
                    <a:pt x="229" y="382"/>
                    <a:pt x="231" y="382"/>
                    <a:pt x="231" y="382"/>
                  </a:cubicBezTo>
                  <a:cubicBezTo>
                    <a:pt x="270" y="340"/>
                    <a:pt x="330" y="323"/>
                    <a:pt x="399" y="323"/>
                  </a:cubicBezTo>
                  <a:cubicBezTo>
                    <a:pt x="649" y="323"/>
                    <a:pt x="1030" y="537"/>
                    <a:pt x="1074" y="548"/>
                  </a:cubicBezTo>
                  <a:cubicBezTo>
                    <a:pt x="1129" y="548"/>
                    <a:pt x="1336" y="479"/>
                    <a:pt x="1018" y="147"/>
                  </a:cubicBezTo>
                  <a:cubicBezTo>
                    <a:pt x="908" y="37"/>
                    <a:pt x="776" y="0"/>
                    <a:pt x="649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936924" y="1686521"/>
              <a:ext cx="31707" cy="13005"/>
            </a:xfrm>
            <a:custGeom>
              <a:rect b="b" l="l" r="r" t="t"/>
              <a:pathLst>
                <a:path extrusionOk="0" h="548" w="1336">
                  <a:moveTo>
                    <a:pt x="692" y="0"/>
                  </a:moveTo>
                  <a:cubicBezTo>
                    <a:pt x="567" y="0"/>
                    <a:pt x="438" y="37"/>
                    <a:pt x="332" y="147"/>
                  </a:cubicBezTo>
                  <a:cubicBezTo>
                    <a:pt x="1" y="479"/>
                    <a:pt x="222" y="548"/>
                    <a:pt x="277" y="548"/>
                  </a:cubicBezTo>
                  <a:cubicBezTo>
                    <a:pt x="320" y="537"/>
                    <a:pt x="701" y="323"/>
                    <a:pt x="951" y="323"/>
                  </a:cubicBezTo>
                  <a:cubicBezTo>
                    <a:pt x="1021" y="323"/>
                    <a:pt x="1080" y="340"/>
                    <a:pt x="1119" y="382"/>
                  </a:cubicBezTo>
                  <a:cubicBezTo>
                    <a:pt x="1119" y="382"/>
                    <a:pt x="1121" y="382"/>
                    <a:pt x="1126" y="382"/>
                  </a:cubicBezTo>
                  <a:cubicBezTo>
                    <a:pt x="1162" y="382"/>
                    <a:pt x="1336" y="371"/>
                    <a:pt x="1174" y="147"/>
                  </a:cubicBezTo>
                  <a:cubicBezTo>
                    <a:pt x="1174" y="147"/>
                    <a:pt x="941" y="0"/>
                    <a:pt x="692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952326" y="1701140"/>
              <a:ext cx="14121" cy="5411"/>
            </a:xfrm>
            <a:custGeom>
              <a:rect b="b" l="l" r="r" t="t"/>
              <a:pathLst>
                <a:path extrusionOk="0" h="228" w="595">
                  <a:moveTo>
                    <a:pt x="291" y="1"/>
                  </a:moveTo>
                  <a:cubicBezTo>
                    <a:pt x="70" y="15"/>
                    <a:pt x="1" y="208"/>
                    <a:pt x="42" y="222"/>
                  </a:cubicBezTo>
                  <a:cubicBezTo>
                    <a:pt x="48" y="226"/>
                    <a:pt x="55" y="227"/>
                    <a:pt x="63" y="227"/>
                  </a:cubicBezTo>
                  <a:cubicBezTo>
                    <a:pt x="111" y="227"/>
                    <a:pt x="196" y="167"/>
                    <a:pt x="291" y="167"/>
                  </a:cubicBezTo>
                  <a:cubicBezTo>
                    <a:pt x="391" y="167"/>
                    <a:pt x="480" y="224"/>
                    <a:pt x="527" y="224"/>
                  </a:cubicBezTo>
                  <a:cubicBezTo>
                    <a:pt x="531" y="224"/>
                    <a:pt x="535" y="223"/>
                    <a:pt x="539" y="222"/>
                  </a:cubicBezTo>
                  <a:cubicBezTo>
                    <a:pt x="594" y="222"/>
                    <a:pt x="512" y="1"/>
                    <a:pt x="291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973306" y="1701140"/>
              <a:ext cx="13789" cy="5411"/>
            </a:xfrm>
            <a:custGeom>
              <a:rect b="b" l="l" r="r" t="t"/>
              <a:pathLst>
                <a:path extrusionOk="0" h="228" w="581">
                  <a:moveTo>
                    <a:pt x="290" y="1"/>
                  </a:moveTo>
                  <a:cubicBezTo>
                    <a:pt x="56" y="15"/>
                    <a:pt x="0" y="208"/>
                    <a:pt x="28" y="222"/>
                  </a:cubicBezTo>
                  <a:cubicBezTo>
                    <a:pt x="34" y="226"/>
                    <a:pt x="41" y="227"/>
                    <a:pt x="49" y="227"/>
                  </a:cubicBezTo>
                  <a:cubicBezTo>
                    <a:pt x="98" y="227"/>
                    <a:pt x="184" y="167"/>
                    <a:pt x="290" y="167"/>
                  </a:cubicBezTo>
                  <a:cubicBezTo>
                    <a:pt x="391" y="167"/>
                    <a:pt x="468" y="224"/>
                    <a:pt x="523" y="224"/>
                  </a:cubicBezTo>
                  <a:cubicBezTo>
                    <a:pt x="529" y="224"/>
                    <a:pt x="534" y="223"/>
                    <a:pt x="539" y="222"/>
                  </a:cubicBezTo>
                  <a:cubicBezTo>
                    <a:pt x="580" y="222"/>
                    <a:pt x="511" y="1"/>
                    <a:pt x="290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6662014" y="1763082"/>
              <a:ext cx="125877" cy="27245"/>
            </a:xfrm>
            <a:custGeom>
              <a:rect b="b" l="l" r="r" t="t"/>
              <a:pathLst>
                <a:path extrusionOk="0" h="1148" w="5304">
                  <a:moveTo>
                    <a:pt x="1734" y="1"/>
                  </a:moveTo>
                  <a:cubicBezTo>
                    <a:pt x="1142" y="1"/>
                    <a:pt x="592" y="284"/>
                    <a:pt x="249" y="774"/>
                  </a:cubicBezTo>
                  <a:lnTo>
                    <a:pt x="1" y="1147"/>
                  </a:lnTo>
                  <a:lnTo>
                    <a:pt x="5304" y="457"/>
                  </a:lnTo>
                  <a:lnTo>
                    <a:pt x="1962" y="15"/>
                  </a:lnTo>
                  <a:cubicBezTo>
                    <a:pt x="1885" y="5"/>
                    <a:pt x="1809" y="1"/>
                    <a:pt x="173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6646612" y="1770392"/>
              <a:ext cx="105230" cy="82209"/>
            </a:xfrm>
            <a:custGeom>
              <a:rect b="b" l="l" r="r" t="t"/>
              <a:pathLst>
                <a:path extrusionOk="0" h="3464" w="4434">
                  <a:moveTo>
                    <a:pt x="2809" y="1"/>
                  </a:moveTo>
                  <a:cubicBezTo>
                    <a:pt x="1874" y="1"/>
                    <a:pt x="987" y="435"/>
                    <a:pt x="415" y="1184"/>
                  </a:cubicBezTo>
                  <a:cubicBezTo>
                    <a:pt x="167" y="1530"/>
                    <a:pt x="1" y="1902"/>
                    <a:pt x="42" y="2234"/>
                  </a:cubicBezTo>
                  <a:cubicBezTo>
                    <a:pt x="42" y="2234"/>
                    <a:pt x="959" y="3463"/>
                    <a:pt x="2001" y="3463"/>
                  </a:cubicBezTo>
                  <a:cubicBezTo>
                    <a:pt x="2138" y="3463"/>
                    <a:pt x="2278" y="3442"/>
                    <a:pt x="2418" y="3394"/>
                  </a:cubicBezTo>
                  <a:cubicBezTo>
                    <a:pt x="3619" y="2966"/>
                    <a:pt x="4434" y="107"/>
                    <a:pt x="4434" y="107"/>
                  </a:cubicBezTo>
                  <a:lnTo>
                    <a:pt x="3053" y="11"/>
                  </a:lnTo>
                  <a:cubicBezTo>
                    <a:pt x="2971" y="4"/>
                    <a:pt x="2890" y="1"/>
                    <a:pt x="280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8378965" y="4093518"/>
              <a:ext cx="158937" cy="75730"/>
            </a:xfrm>
            <a:custGeom>
              <a:rect b="b" l="l" r="r" t="t"/>
              <a:pathLst>
                <a:path extrusionOk="0" h="3191" w="6697">
                  <a:moveTo>
                    <a:pt x="2641" y="1"/>
                  </a:moveTo>
                  <a:cubicBezTo>
                    <a:pt x="2232" y="1"/>
                    <a:pt x="1364" y="40"/>
                    <a:pt x="971" y="350"/>
                  </a:cubicBezTo>
                  <a:cubicBezTo>
                    <a:pt x="432" y="779"/>
                    <a:pt x="128" y="1579"/>
                    <a:pt x="59" y="2215"/>
                  </a:cubicBezTo>
                  <a:cubicBezTo>
                    <a:pt x="0" y="2755"/>
                    <a:pt x="62" y="3166"/>
                    <a:pt x="3584" y="3166"/>
                  </a:cubicBezTo>
                  <a:cubicBezTo>
                    <a:pt x="4202" y="3166"/>
                    <a:pt x="4927" y="3153"/>
                    <a:pt x="5776" y="3126"/>
                  </a:cubicBezTo>
                  <a:cubicBezTo>
                    <a:pt x="5776" y="3126"/>
                    <a:pt x="5908" y="3191"/>
                    <a:pt x="6071" y="3191"/>
                  </a:cubicBezTo>
                  <a:cubicBezTo>
                    <a:pt x="6341" y="3191"/>
                    <a:pt x="6696" y="3014"/>
                    <a:pt x="6688" y="2077"/>
                  </a:cubicBezTo>
                  <a:cubicBezTo>
                    <a:pt x="6674" y="1345"/>
                    <a:pt x="6011" y="5"/>
                    <a:pt x="6011" y="5"/>
                  </a:cubicBezTo>
                  <a:lnTo>
                    <a:pt x="2862" y="5"/>
                  </a:lnTo>
                  <a:cubicBezTo>
                    <a:pt x="2862" y="5"/>
                    <a:pt x="2777" y="1"/>
                    <a:pt x="2641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6442678" y="4080513"/>
              <a:ext cx="158937" cy="75635"/>
            </a:xfrm>
            <a:custGeom>
              <a:rect b="b" l="l" r="r" t="t"/>
              <a:pathLst>
                <a:path extrusionOk="0" h="3187" w="6697">
                  <a:moveTo>
                    <a:pt x="6025" y="1"/>
                  </a:moveTo>
                  <a:lnTo>
                    <a:pt x="2877" y="15"/>
                  </a:lnTo>
                  <a:cubicBezTo>
                    <a:pt x="2877" y="15"/>
                    <a:pt x="2791" y="10"/>
                    <a:pt x="2655" y="10"/>
                  </a:cubicBezTo>
                  <a:cubicBezTo>
                    <a:pt x="2245" y="10"/>
                    <a:pt x="1375" y="49"/>
                    <a:pt x="971" y="360"/>
                  </a:cubicBezTo>
                  <a:cubicBezTo>
                    <a:pt x="446" y="774"/>
                    <a:pt x="128" y="1589"/>
                    <a:pt x="59" y="2210"/>
                  </a:cubicBezTo>
                  <a:cubicBezTo>
                    <a:pt x="1" y="2751"/>
                    <a:pt x="72" y="3161"/>
                    <a:pt x="3589" y="3161"/>
                  </a:cubicBezTo>
                  <a:cubicBezTo>
                    <a:pt x="4206" y="3161"/>
                    <a:pt x="4929" y="3149"/>
                    <a:pt x="5777" y="3122"/>
                  </a:cubicBezTo>
                  <a:cubicBezTo>
                    <a:pt x="5777" y="3122"/>
                    <a:pt x="5908" y="3187"/>
                    <a:pt x="6071" y="3187"/>
                  </a:cubicBezTo>
                  <a:cubicBezTo>
                    <a:pt x="6341" y="3187"/>
                    <a:pt x="6697" y="3010"/>
                    <a:pt x="6688" y="2072"/>
                  </a:cubicBezTo>
                  <a:cubicBezTo>
                    <a:pt x="6674" y="1354"/>
                    <a:pt x="6025" y="1"/>
                    <a:pt x="6025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8345289" y="4043158"/>
              <a:ext cx="176665" cy="59023"/>
            </a:xfrm>
            <a:custGeom>
              <a:rect b="b" l="l" r="r" t="t"/>
              <a:pathLst>
                <a:path extrusionOk="0" h="2487" w="7444">
                  <a:moveTo>
                    <a:pt x="7361" y="0"/>
                  </a:moveTo>
                  <a:lnTo>
                    <a:pt x="0" y="290"/>
                  </a:lnTo>
                  <a:lnTo>
                    <a:pt x="2390" y="2486"/>
                  </a:lnTo>
                  <a:lnTo>
                    <a:pt x="7444" y="2127"/>
                  </a:lnTo>
                  <a:lnTo>
                    <a:pt x="7361" y="0"/>
                  </a:ln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6491923" y="2226839"/>
              <a:ext cx="336290" cy="299291"/>
            </a:xfrm>
            <a:custGeom>
              <a:rect b="b" l="l" r="r" t="t"/>
              <a:pathLst>
                <a:path extrusionOk="0" h="12611" w="14170">
                  <a:moveTo>
                    <a:pt x="3467" y="1"/>
                  </a:moveTo>
                  <a:lnTo>
                    <a:pt x="1" y="8148"/>
                  </a:lnTo>
                  <a:cubicBezTo>
                    <a:pt x="1" y="8148"/>
                    <a:pt x="3706" y="12610"/>
                    <a:pt x="8118" y="12610"/>
                  </a:cubicBezTo>
                  <a:cubicBezTo>
                    <a:pt x="8165" y="12610"/>
                    <a:pt x="8212" y="12610"/>
                    <a:pt x="8259" y="12609"/>
                  </a:cubicBezTo>
                  <a:cubicBezTo>
                    <a:pt x="12733" y="12526"/>
                    <a:pt x="14169" y="9460"/>
                    <a:pt x="14169" y="9460"/>
                  </a:cubicBezTo>
                  <a:lnTo>
                    <a:pt x="13189" y="3039"/>
                  </a:lnTo>
                  <a:cubicBezTo>
                    <a:pt x="12978" y="3103"/>
                    <a:pt x="12727" y="3133"/>
                    <a:pt x="12447" y="3133"/>
                  </a:cubicBezTo>
                  <a:cubicBezTo>
                    <a:pt x="9560" y="3133"/>
                    <a:pt x="3467" y="1"/>
                    <a:pt x="346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6587945" y="1880819"/>
              <a:ext cx="146216" cy="404046"/>
            </a:xfrm>
            <a:custGeom>
              <a:rect b="b" l="l" r="r" t="t"/>
              <a:pathLst>
                <a:path extrusionOk="0" h="17025" w="6161">
                  <a:moveTo>
                    <a:pt x="4927" y="1"/>
                  </a:moveTo>
                  <a:cubicBezTo>
                    <a:pt x="4914" y="1"/>
                    <a:pt x="4901" y="4"/>
                    <a:pt x="4890" y="11"/>
                  </a:cubicBezTo>
                  <a:cubicBezTo>
                    <a:pt x="4834" y="39"/>
                    <a:pt x="4807" y="94"/>
                    <a:pt x="4834" y="149"/>
                  </a:cubicBezTo>
                  <a:cubicBezTo>
                    <a:pt x="4834" y="177"/>
                    <a:pt x="5911" y="2801"/>
                    <a:pt x="3025" y="7703"/>
                  </a:cubicBezTo>
                  <a:cubicBezTo>
                    <a:pt x="1989" y="9457"/>
                    <a:pt x="1" y="13807"/>
                    <a:pt x="3660" y="16390"/>
                  </a:cubicBezTo>
                  <a:cubicBezTo>
                    <a:pt x="4144" y="16735"/>
                    <a:pt x="4751" y="17025"/>
                    <a:pt x="5055" y="17025"/>
                  </a:cubicBezTo>
                  <a:cubicBezTo>
                    <a:pt x="5130" y="17025"/>
                    <a:pt x="5137" y="16810"/>
                    <a:pt x="5107" y="16810"/>
                  </a:cubicBezTo>
                  <a:cubicBezTo>
                    <a:pt x="5104" y="16810"/>
                    <a:pt x="5101" y="16812"/>
                    <a:pt x="5097" y="16818"/>
                  </a:cubicBezTo>
                  <a:lnTo>
                    <a:pt x="5055" y="16818"/>
                  </a:lnTo>
                  <a:cubicBezTo>
                    <a:pt x="4779" y="16818"/>
                    <a:pt x="3633" y="16334"/>
                    <a:pt x="2777" y="15271"/>
                  </a:cubicBezTo>
                  <a:cubicBezTo>
                    <a:pt x="1741" y="13959"/>
                    <a:pt x="968" y="11611"/>
                    <a:pt x="3205" y="7814"/>
                  </a:cubicBezTo>
                  <a:cubicBezTo>
                    <a:pt x="6160" y="2801"/>
                    <a:pt x="5069" y="177"/>
                    <a:pt x="5028" y="67"/>
                  </a:cubicBezTo>
                  <a:cubicBezTo>
                    <a:pt x="5007" y="26"/>
                    <a:pt x="4965" y="1"/>
                    <a:pt x="4927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6441136" y="2396668"/>
              <a:ext cx="249429" cy="131715"/>
            </a:xfrm>
            <a:custGeom>
              <a:rect b="b" l="l" r="r" t="t"/>
              <a:pathLst>
                <a:path extrusionOk="0" h="5550" w="10510">
                  <a:moveTo>
                    <a:pt x="118" y="1"/>
                  </a:moveTo>
                  <a:cubicBezTo>
                    <a:pt x="95" y="1"/>
                    <a:pt x="73" y="8"/>
                    <a:pt x="55" y="26"/>
                  </a:cubicBezTo>
                  <a:cubicBezTo>
                    <a:pt x="0" y="67"/>
                    <a:pt x="0" y="122"/>
                    <a:pt x="28" y="177"/>
                  </a:cubicBezTo>
                  <a:cubicBezTo>
                    <a:pt x="69" y="219"/>
                    <a:pt x="3812" y="4942"/>
                    <a:pt x="10385" y="5549"/>
                  </a:cubicBezTo>
                  <a:lnTo>
                    <a:pt x="10399" y="5549"/>
                  </a:lnTo>
                  <a:cubicBezTo>
                    <a:pt x="10454" y="5549"/>
                    <a:pt x="10496" y="5508"/>
                    <a:pt x="10496" y="5453"/>
                  </a:cubicBezTo>
                  <a:cubicBezTo>
                    <a:pt x="10509" y="5397"/>
                    <a:pt x="10468" y="5342"/>
                    <a:pt x="10399" y="5342"/>
                  </a:cubicBezTo>
                  <a:cubicBezTo>
                    <a:pt x="3922" y="4735"/>
                    <a:pt x="235" y="95"/>
                    <a:pt x="207" y="39"/>
                  </a:cubicBezTo>
                  <a:cubicBezTo>
                    <a:pt x="183" y="15"/>
                    <a:pt x="150" y="1"/>
                    <a:pt x="11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6845561" y="2301525"/>
              <a:ext cx="115720" cy="83681"/>
            </a:xfrm>
            <a:custGeom>
              <a:rect b="b" l="l" r="r" t="t"/>
              <a:pathLst>
                <a:path extrusionOk="0" h="3526" w="4876">
                  <a:moveTo>
                    <a:pt x="3181" y="1"/>
                  </a:moveTo>
                  <a:cubicBezTo>
                    <a:pt x="1915" y="1"/>
                    <a:pt x="0" y="1521"/>
                    <a:pt x="0" y="1521"/>
                  </a:cubicBezTo>
                  <a:lnTo>
                    <a:pt x="1064" y="2405"/>
                  </a:lnTo>
                  <a:cubicBezTo>
                    <a:pt x="1701" y="2951"/>
                    <a:pt x="1729" y="3525"/>
                    <a:pt x="2259" y="3525"/>
                  </a:cubicBezTo>
                  <a:cubicBezTo>
                    <a:pt x="2373" y="3525"/>
                    <a:pt x="2509" y="3499"/>
                    <a:pt x="2679" y="3441"/>
                  </a:cubicBezTo>
                  <a:cubicBezTo>
                    <a:pt x="3080" y="3330"/>
                    <a:pt x="4640" y="2695"/>
                    <a:pt x="4792" y="2391"/>
                  </a:cubicBezTo>
                  <a:cubicBezTo>
                    <a:pt x="4792" y="2391"/>
                    <a:pt x="4875" y="499"/>
                    <a:pt x="3563" y="57"/>
                  </a:cubicBezTo>
                  <a:cubicBezTo>
                    <a:pt x="3445" y="19"/>
                    <a:pt x="3317" y="1"/>
                    <a:pt x="318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6810485" y="2329316"/>
              <a:ext cx="111780" cy="88949"/>
            </a:xfrm>
            <a:custGeom>
              <a:rect b="b" l="l" r="r" t="t"/>
              <a:pathLst>
                <a:path extrusionOk="0" h="3748" w="4710">
                  <a:moveTo>
                    <a:pt x="1994" y="1"/>
                  </a:moveTo>
                  <a:cubicBezTo>
                    <a:pt x="1982" y="1"/>
                    <a:pt x="1971" y="2"/>
                    <a:pt x="1962" y="5"/>
                  </a:cubicBezTo>
                  <a:cubicBezTo>
                    <a:pt x="1343" y="209"/>
                    <a:pt x="847" y="259"/>
                    <a:pt x="508" y="259"/>
                  </a:cubicBezTo>
                  <a:cubicBezTo>
                    <a:pt x="181" y="259"/>
                    <a:pt x="1" y="212"/>
                    <a:pt x="1" y="212"/>
                  </a:cubicBezTo>
                  <a:lnTo>
                    <a:pt x="1" y="212"/>
                  </a:lnTo>
                  <a:lnTo>
                    <a:pt x="539" y="3747"/>
                  </a:lnTo>
                  <a:cubicBezTo>
                    <a:pt x="2141" y="3526"/>
                    <a:pt x="4710" y="1966"/>
                    <a:pt x="4710" y="1966"/>
                  </a:cubicBezTo>
                  <a:cubicBezTo>
                    <a:pt x="4710" y="1966"/>
                    <a:pt x="2443" y="1"/>
                    <a:pt x="199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6850236" y="2311540"/>
              <a:ext cx="41223" cy="27411"/>
            </a:xfrm>
            <a:custGeom>
              <a:rect b="b" l="l" r="r" t="t"/>
              <a:pathLst>
                <a:path extrusionOk="0" h="1155" w="1737">
                  <a:moveTo>
                    <a:pt x="227" y="0"/>
                  </a:moveTo>
                  <a:cubicBezTo>
                    <a:pt x="88" y="0"/>
                    <a:pt x="1" y="37"/>
                    <a:pt x="10" y="133"/>
                  </a:cubicBezTo>
                  <a:cubicBezTo>
                    <a:pt x="38" y="533"/>
                    <a:pt x="480" y="1154"/>
                    <a:pt x="480" y="1154"/>
                  </a:cubicBezTo>
                  <a:lnTo>
                    <a:pt x="1737" y="409"/>
                  </a:lnTo>
                  <a:cubicBezTo>
                    <a:pt x="1737" y="409"/>
                    <a:pt x="691" y="0"/>
                    <a:pt x="227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8549151" y="2051456"/>
              <a:ext cx="115696" cy="83681"/>
            </a:xfrm>
            <a:custGeom>
              <a:rect b="b" l="l" r="r" t="t"/>
              <a:pathLst>
                <a:path extrusionOk="0" h="3526" w="4875">
                  <a:moveTo>
                    <a:pt x="3178" y="1"/>
                  </a:moveTo>
                  <a:cubicBezTo>
                    <a:pt x="1912" y="1"/>
                    <a:pt x="0" y="1508"/>
                    <a:pt x="0" y="1508"/>
                  </a:cubicBezTo>
                  <a:lnTo>
                    <a:pt x="1063" y="2405"/>
                  </a:lnTo>
                  <a:cubicBezTo>
                    <a:pt x="1701" y="2951"/>
                    <a:pt x="1728" y="3526"/>
                    <a:pt x="2259" y="3526"/>
                  </a:cubicBezTo>
                  <a:cubicBezTo>
                    <a:pt x="2372" y="3526"/>
                    <a:pt x="2509" y="3499"/>
                    <a:pt x="2679" y="3441"/>
                  </a:cubicBezTo>
                  <a:cubicBezTo>
                    <a:pt x="3080" y="3317"/>
                    <a:pt x="4640" y="2681"/>
                    <a:pt x="4792" y="2391"/>
                  </a:cubicBezTo>
                  <a:cubicBezTo>
                    <a:pt x="4792" y="2391"/>
                    <a:pt x="4875" y="486"/>
                    <a:pt x="3563" y="58"/>
                  </a:cubicBezTo>
                  <a:cubicBezTo>
                    <a:pt x="3444" y="19"/>
                    <a:pt x="3315" y="1"/>
                    <a:pt x="317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8553589" y="2061138"/>
              <a:ext cx="41128" cy="27411"/>
            </a:xfrm>
            <a:custGeom>
              <a:rect b="b" l="l" r="r" t="t"/>
              <a:pathLst>
                <a:path extrusionOk="0" h="1155" w="1733">
                  <a:moveTo>
                    <a:pt x="228" y="1"/>
                  </a:moveTo>
                  <a:cubicBezTo>
                    <a:pt x="89" y="1"/>
                    <a:pt x="0" y="37"/>
                    <a:pt x="6" y="133"/>
                  </a:cubicBezTo>
                  <a:cubicBezTo>
                    <a:pt x="48" y="547"/>
                    <a:pt x="490" y="1155"/>
                    <a:pt x="490" y="1155"/>
                  </a:cubicBezTo>
                  <a:lnTo>
                    <a:pt x="1733" y="409"/>
                  </a:lnTo>
                  <a:cubicBezTo>
                    <a:pt x="1733" y="409"/>
                    <a:pt x="695" y="1"/>
                    <a:pt x="22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6476853" y="4025786"/>
              <a:ext cx="108837" cy="58358"/>
            </a:xfrm>
            <a:custGeom>
              <a:rect b="b" l="l" r="r" t="t"/>
              <a:pathLst>
                <a:path extrusionOk="0" h="2459" w="4586">
                  <a:moveTo>
                    <a:pt x="429" y="1"/>
                  </a:moveTo>
                  <a:lnTo>
                    <a:pt x="0" y="2459"/>
                  </a:lnTo>
                  <a:lnTo>
                    <a:pt x="4585" y="2307"/>
                  </a:lnTo>
                  <a:lnTo>
                    <a:pt x="4489" y="12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6849501" y="1787479"/>
              <a:ext cx="56056" cy="89353"/>
            </a:xfrm>
            <a:custGeom>
              <a:rect b="b" l="l" r="r" t="t"/>
              <a:pathLst>
                <a:path extrusionOk="0" h="3765" w="2362">
                  <a:moveTo>
                    <a:pt x="1572" y="0"/>
                  </a:moveTo>
                  <a:cubicBezTo>
                    <a:pt x="1511" y="0"/>
                    <a:pt x="1448" y="53"/>
                    <a:pt x="1464" y="133"/>
                  </a:cubicBezTo>
                  <a:cubicBezTo>
                    <a:pt x="1505" y="243"/>
                    <a:pt x="2099" y="2840"/>
                    <a:pt x="124" y="3558"/>
                  </a:cubicBezTo>
                  <a:cubicBezTo>
                    <a:pt x="0" y="3585"/>
                    <a:pt x="28" y="3765"/>
                    <a:pt x="152" y="3765"/>
                  </a:cubicBezTo>
                  <a:cubicBezTo>
                    <a:pt x="166" y="3765"/>
                    <a:pt x="180" y="3751"/>
                    <a:pt x="193" y="3751"/>
                  </a:cubicBezTo>
                  <a:cubicBezTo>
                    <a:pt x="2361" y="2978"/>
                    <a:pt x="1671" y="119"/>
                    <a:pt x="1671" y="91"/>
                  </a:cubicBezTo>
                  <a:cubicBezTo>
                    <a:pt x="1659" y="28"/>
                    <a:pt x="1616" y="0"/>
                    <a:pt x="1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6924068" y="1829652"/>
              <a:ext cx="87336" cy="614173"/>
            </a:xfrm>
            <a:custGeom>
              <a:rect b="b" l="l" r="r" t="t"/>
              <a:pathLst>
                <a:path extrusionOk="0" h="25879" w="3680">
                  <a:moveTo>
                    <a:pt x="142" y="0"/>
                  </a:moveTo>
                  <a:cubicBezTo>
                    <a:pt x="71" y="0"/>
                    <a:pt x="0" y="79"/>
                    <a:pt x="48" y="165"/>
                  </a:cubicBezTo>
                  <a:cubicBezTo>
                    <a:pt x="62" y="193"/>
                    <a:pt x="1719" y="2885"/>
                    <a:pt x="2106" y="7208"/>
                  </a:cubicBezTo>
                  <a:cubicBezTo>
                    <a:pt x="2492" y="11572"/>
                    <a:pt x="3459" y="25630"/>
                    <a:pt x="3459" y="25782"/>
                  </a:cubicBezTo>
                  <a:cubicBezTo>
                    <a:pt x="3473" y="25837"/>
                    <a:pt x="3514" y="25879"/>
                    <a:pt x="3570" y="25879"/>
                  </a:cubicBezTo>
                  <a:lnTo>
                    <a:pt x="3583" y="25879"/>
                  </a:lnTo>
                  <a:cubicBezTo>
                    <a:pt x="3639" y="25865"/>
                    <a:pt x="3680" y="25823"/>
                    <a:pt x="3680" y="25768"/>
                  </a:cubicBezTo>
                  <a:cubicBezTo>
                    <a:pt x="3666" y="25616"/>
                    <a:pt x="2700" y="11586"/>
                    <a:pt x="2313" y="7194"/>
                  </a:cubicBezTo>
                  <a:cubicBezTo>
                    <a:pt x="1926" y="2816"/>
                    <a:pt x="241" y="82"/>
                    <a:pt x="228" y="55"/>
                  </a:cubicBezTo>
                  <a:cubicBezTo>
                    <a:pt x="206" y="16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8390523" y="2079555"/>
              <a:ext cx="206496" cy="127633"/>
            </a:xfrm>
            <a:custGeom>
              <a:rect b="b" l="l" r="r" t="t"/>
              <a:pathLst>
                <a:path extrusionOk="0" h="5378" w="8701">
                  <a:moveTo>
                    <a:pt x="7182" y="0"/>
                  </a:moveTo>
                  <a:cubicBezTo>
                    <a:pt x="7163" y="0"/>
                    <a:pt x="7144" y="2"/>
                    <a:pt x="7126" y="6"/>
                  </a:cubicBezTo>
                  <a:cubicBezTo>
                    <a:pt x="5772" y="298"/>
                    <a:pt x="4366" y="385"/>
                    <a:pt x="3164" y="385"/>
                  </a:cubicBezTo>
                  <a:cubicBezTo>
                    <a:pt x="1349" y="385"/>
                    <a:pt x="0" y="186"/>
                    <a:pt x="0" y="186"/>
                  </a:cubicBezTo>
                  <a:lnTo>
                    <a:pt x="0" y="186"/>
                  </a:lnTo>
                  <a:lnTo>
                    <a:pt x="276" y="5378"/>
                  </a:lnTo>
                  <a:cubicBezTo>
                    <a:pt x="4502" y="4964"/>
                    <a:pt x="8700" y="2271"/>
                    <a:pt x="8700" y="2271"/>
                  </a:cubicBezTo>
                  <a:cubicBezTo>
                    <a:pt x="8700" y="2271"/>
                    <a:pt x="7839" y="0"/>
                    <a:pt x="7182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8056892" y="1843060"/>
              <a:ext cx="476549" cy="416553"/>
            </a:xfrm>
            <a:custGeom>
              <a:rect b="b" l="l" r="r" t="t"/>
              <a:pathLst>
                <a:path extrusionOk="0" h="17552" w="20080">
                  <a:moveTo>
                    <a:pt x="5317" y="0"/>
                  </a:moveTo>
                  <a:cubicBezTo>
                    <a:pt x="5316" y="1"/>
                    <a:pt x="0" y="10220"/>
                    <a:pt x="8769" y="15702"/>
                  </a:cubicBezTo>
                  <a:cubicBezTo>
                    <a:pt x="11071" y="17140"/>
                    <a:pt x="13478" y="17551"/>
                    <a:pt x="15476" y="17551"/>
                  </a:cubicBezTo>
                  <a:cubicBezTo>
                    <a:pt x="18140" y="17551"/>
                    <a:pt x="20079" y="16821"/>
                    <a:pt x="20079" y="16821"/>
                  </a:cubicBezTo>
                  <a:lnTo>
                    <a:pt x="18284" y="10068"/>
                  </a:lnTo>
                  <a:cubicBezTo>
                    <a:pt x="17960" y="10120"/>
                    <a:pt x="17645" y="10146"/>
                    <a:pt x="17337" y="10146"/>
                  </a:cubicBezTo>
                  <a:cubicBezTo>
                    <a:pt x="14397" y="10146"/>
                    <a:pt x="12145" y="7830"/>
                    <a:pt x="10233" y="4530"/>
                  </a:cubicBezTo>
                  <a:cubicBezTo>
                    <a:pt x="8120" y="898"/>
                    <a:pt x="5317" y="1"/>
                    <a:pt x="5317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6784260" y="1624128"/>
              <a:ext cx="54775" cy="63935"/>
            </a:xfrm>
            <a:custGeom>
              <a:rect b="b" l="l" r="r" t="t"/>
              <a:pathLst>
                <a:path extrusionOk="0" h="2694" w="2308">
                  <a:moveTo>
                    <a:pt x="2238" y="1"/>
                  </a:moveTo>
                  <a:cubicBezTo>
                    <a:pt x="2086" y="277"/>
                    <a:pt x="1865" y="498"/>
                    <a:pt x="1575" y="622"/>
                  </a:cubicBezTo>
                  <a:cubicBezTo>
                    <a:pt x="1285" y="760"/>
                    <a:pt x="981" y="843"/>
                    <a:pt x="664" y="884"/>
                  </a:cubicBezTo>
                  <a:lnTo>
                    <a:pt x="622" y="884"/>
                  </a:lnTo>
                  <a:lnTo>
                    <a:pt x="622" y="926"/>
                  </a:lnTo>
                  <a:cubicBezTo>
                    <a:pt x="705" y="1561"/>
                    <a:pt x="470" y="2196"/>
                    <a:pt x="1" y="2638"/>
                  </a:cubicBezTo>
                  <a:lnTo>
                    <a:pt x="56" y="2694"/>
                  </a:lnTo>
                  <a:cubicBezTo>
                    <a:pt x="539" y="2252"/>
                    <a:pt x="788" y="1616"/>
                    <a:pt x="733" y="967"/>
                  </a:cubicBezTo>
                  <a:cubicBezTo>
                    <a:pt x="1037" y="926"/>
                    <a:pt x="1340" y="843"/>
                    <a:pt x="1617" y="705"/>
                  </a:cubicBezTo>
                  <a:cubicBezTo>
                    <a:pt x="1920" y="567"/>
                    <a:pt x="2169" y="332"/>
                    <a:pt x="2307" y="28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7934954" y="1641168"/>
              <a:ext cx="100650" cy="22641"/>
            </a:xfrm>
            <a:custGeom>
              <a:rect b="b" l="l" r="r" t="t"/>
              <a:pathLst>
                <a:path extrusionOk="0" h="954" w="4241">
                  <a:moveTo>
                    <a:pt x="3122" y="1"/>
                  </a:moveTo>
                  <a:lnTo>
                    <a:pt x="3080" y="28"/>
                  </a:lnTo>
                  <a:cubicBezTo>
                    <a:pt x="2608" y="355"/>
                    <a:pt x="2052" y="522"/>
                    <a:pt x="1495" y="522"/>
                  </a:cubicBezTo>
                  <a:cubicBezTo>
                    <a:pt x="992" y="522"/>
                    <a:pt x="487" y="386"/>
                    <a:pt x="42" y="111"/>
                  </a:cubicBezTo>
                  <a:lnTo>
                    <a:pt x="1" y="180"/>
                  </a:lnTo>
                  <a:cubicBezTo>
                    <a:pt x="461" y="467"/>
                    <a:pt x="979" y="609"/>
                    <a:pt x="1498" y="609"/>
                  </a:cubicBezTo>
                  <a:cubicBezTo>
                    <a:pt x="2053" y="609"/>
                    <a:pt x="2609" y="446"/>
                    <a:pt x="3094" y="125"/>
                  </a:cubicBezTo>
                  <a:cubicBezTo>
                    <a:pt x="3315" y="567"/>
                    <a:pt x="3743" y="885"/>
                    <a:pt x="4226" y="954"/>
                  </a:cubicBezTo>
                  <a:lnTo>
                    <a:pt x="4240" y="871"/>
                  </a:lnTo>
                  <a:cubicBezTo>
                    <a:pt x="3757" y="802"/>
                    <a:pt x="3343" y="484"/>
                    <a:pt x="3149" y="42"/>
                  </a:cubicBezTo>
                  <a:lnTo>
                    <a:pt x="3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5684710" y="1236078"/>
              <a:ext cx="3302306" cy="3287497"/>
            </a:xfrm>
            <a:custGeom>
              <a:rect b="b" l="l" r="r" t="t"/>
              <a:pathLst>
                <a:path extrusionOk="0" h="138523" w="139147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rotWithShape="0" algn="bl" dir="7320000" dist="57150">
                <a:srgbClr val="FFFFFF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5488727" y="2053117"/>
              <a:ext cx="757755" cy="672247"/>
            </a:xfrm>
            <a:custGeom>
              <a:rect b="b" l="l" r="r" t="t"/>
              <a:pathLst>
                <a:path extrusionOk="0" h="28326" w="31929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5772876" y="2114750"/>
              <a:ext cx="379862" cy="511625"/>
            </a:xfrm>
            <a:custGeom>
              <a:rect b="b" l="l" r="r" t="t"/>
              <a:pathLst>
                <a:path extrusionOk="0" h="21558" w="16006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8471142" y="2329387"/>
              <a:ext cx="383802" cy="340561"/>
            </a:xfrm>
            <a:custGeom>
              <a:rect b="b" l="l" r="r" t="t"/>
              <a:pathLst>
                <a:path extrusionOk="0" h="14350" w="16172">
                  <a:moveTo>
                    <a:pt x="8081" y="0"/>
                  </a:moveTo>
                  <a:cubicBezTo>
                    <a:pt x="6521" y="0"/>
                    <a:pt x="4950" y="506"/>
                    <a:pt x="3632" y="1549"/>
                  </a:cubicBezTo>
                  <a:cubicBezTo>
                    <a:pt x="525" y="4007"/>
                    <a:pt x="0" y="8522"/>
                    <a:pt x="2458" y="11630"/>
                  </a:cubicBezTo>
                  <a:cubicBezTo>
                    <a:pt x="3872" y="13417"/>
                    <a:pt x="5966" y="14349"/>
                    <a:pt x="8082" y="14349"/>
                  </a:cubicBezTo>
                  <a:cubicBezTo>
                    <a:pt x="9645" y="14349"/>
                    <a:pt x="11219" y="13840"/>
                    <a:pt x="12540" y="12790"/>
                  </a:cubicBezTo>
                  <a:cubicBezTo>
                    <a:pt x="15647" y="10332"/>
                    <a:pt x="16171" y="5830"/>
                    <a:pt x="13713" y="2722"/>
                  </a:cubicBezTo>
                  <a:cubicBezTo>
                    <a:pt x="12298" y="933"/>
                    <a:pt x="10200" y="0"/>
                    <a:pt x="8081" y="0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8615009" y="2360548"/>
              <a:ext cx="192732" cy="258945"/>
            </a:xfrm>
            <a:custGeom>
              <a:rect b="b" l="l" r="r" t="t"/>
              <a:pathLst>
                <a:path extrusionOk="0" h="10911" w="8121">
                  <a:moveTo>
                    <a:pt x="1465" y="1"/>
                  </a:moveTo>
                  <a:cubicBezTo>
                    <a:pt x="1368" y="1"/>
                    <a:pt x="1271" y="15"/>
                    <a:pt x="1188" y="28"/>
                  </a:cubicBezTo>
                  <a:cubicBezTo>
                    <a:pt x="470" y="194"/>
                    <a:pt x="1" y="912"/>
                    <a:pt x="153" y="1630"/>
                  </a:cubicBezTo>
                  <a:cubicBezTo>
                    <a:pt x="288" y="2283"/>
                    <a:pt x="852" y="2727"/>
                    <a:pt x="1492" y="2727"/>
                  </a:cubicBezTo>
                  <a:cubicBezTo>
                    <a:pt x="1570" y="2727"/>
                    <a:pt x="1648" y="2721"/>
                    <a:pt x="1727" y="2708"/>
                  </a:cubicBezTo>
                  <a:lnTo>
                    <a:pt x="1768" y="2708"/>
                  </a:lnTo>
                  <a:cubicBezTo>
                    <a:pt x="2084" y="2642"/>
                    <a:pt x="2438" y="2608"/>
                    <a:pt x="2803" y="2608"/>
                  </a:cubicBezTo>
                  <a:cubicBezTo>
                    <a:pt x="3442" y="2608"/>
                    <a:pt x="4114" y="2714"/>
                    <a:pt x="4668" y="2942"/>
                  </a:cubicBezTo>
                  <a:cubicBezTo>
                    <a:pt x="5594" y="3329"/>
                    <a:pt x="6298" y="4102"/>
                    <a:pt x="6574" y="5069"/>
                  </a:cubicBezTo>
                  <a:cubicBezTo>
                    <a:pt x="6961" y="6119"/>
                    <a:pt x="6961" y="7279"/>
                    <a:pt x="6588" y="8328"/>
                  </a:cubicBezTo>
                  <a:cubicBezTo>
                    <a:pt x="6118" y="9433"/>
                    <a:pt x="5304" y="10344"/>
                    <a:pt x="4254" y="10910"/>
                  </a:cubicBezTo>
                  <a:cubicBezTo>
                    <a:pt x="5469" y="10510"/>
                    <a:pt x="6505" y="9709"/>
                    <a:pt x="7182" y="8632"/>
                  </a:cubicBezTo>
                  <a:cubicBezTo>
                    <a:pt x="7872" y="7458"/>
                    <a:pt x="8121" y="6091"/>
                    <a:pt x="7900" y="4765"/>
                  </a:cubicBezTo>
                  <a:cubicBezTo>
                    <a:pt x="7720" y="3288"/>
                    <a:pt x="6892" y="1962"/>
                    <a:pt x="5649" y="1147"/>
                  </a:cubicBezTo>
                  <a:cubicBezTo>
                    <a:pt x="4365" y="346"/>
                    <a:pt x="3011" y="1"/>
                    <a:pt x="1465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6027193" y="3064810"/>
              <a:ext cx="383802" cy="340633"/>
            </a:xfrm>
            <a:custGeom>
              <a:rect b="b" l="l" r="r" t="t"/>
              <a:pathLst>
                <a:path extrusionOk="0" h="14353" w="16172">
                  <a:moveTo>
                    <a:pt x="8082" y="1"/>
                  </a:moveTo>
                  <a:cubicBezTo>
                    <a:pt x="6521" y="1"/>
                    <a:pt x="4950" y="507"/>
                    <a:pt x="3632" y="1549"/>
                  </a:cubicBezTo>
                  <a:cubicBezTo>
                    <a:pt x="525" y="4008"/>
                    <a:pt x="1" y="8523"/>
                    <a:pt x="2472" y="11630"/>
                  </a:cubicBezTo>
                  <a:cubicBezTo>
                    <a:pt x="3888" y="13420"/>
                    <a:pt x="5982" y="14353"/>
                    <a:pt x="8096" y="14353"/>
                  </a:cubicBezTo>
                  <a:cubicBezTo>
                    <a:pt x="9653" y="14353"/>
                    <a:pt x="11222" y="13847"/>
                    <a:pt x="12540" y="12804"/>
                  </a:cubicBezTo>
                  <a:cubicBezTo>
                    <a:pt x="15647" y="10332"/>
                    <a:pt x="16172" y="5830"/>
                    <a:pt x="13714" y="2723"/>
                  </a:cubicBezTo>
                  <a:cubicBezTo>
                    <a:pt x="12298" y="934"/>
                    <a:pt x="10200" y="1"/>
                    <a:pt x="8082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6169422" y="3095994"/>
              <a:ext cx="194393" cy="259278"/>
            </a:xfrm>
            <a:custGeom>
              <a:rect b="b" l="l" r="r" t="t"/>
              <a:pathLst>
                <a:path extrusionOk="0" h="10925" w="8191">
                  <a:moveTo>
                    <a:pt x="1534" y="1"/>
                  </a:moveTo>
                  <a:cubicBezTo>
                    <a:pt x="1437" y="1"/>
                    <a:pt x="1354" y="14"/>
                    <a:pt x="1258" y="28"/>
                  </a:cubicBezTo>
                  <a:cubicBezTo>
                    <a:pt x="498" y="153"/>
                    <a:pt x="1" y="884"/>
                    <a:pt x="153" y="1644"/>
                  </a:cubicBezTo>
                  <a:cubicBezTo>
                    <a:pt x="283" y="2296"/>
                    <a:pt x="852" y="2745"/>
                    <a:pt x="1482" y="2745"/>
                  </a:cubicBezTo>
                  <a:cubicBezTo>
                    <a:pt x="1586" y="2745"/>
                    <a:pt x="1691" y="2733"/>
                    <a:pt x="1796" y="2707"/>
                  </a:cubicBezTo>
                  <a:lnTo>
                    <a:pt x="1838" y="2707"/>
                  </a:lnTo>
                  <a:cubicBezTo>
                    <a:pt x="2153" y="2642"/>
                    <a:pt x="2507" y="2608"/>
                    <a:pt x="2872" y="2608"/>
                  </a:cubicBezTo>
                  <a:cubicBezTo>
                    <a:pt x="3512" y="2608"/>
                    <a:pt x="4183" y="2713"/>
                    <a:pt x="4738" y="2942"/>
                  </a:cubicBezTo>
                  <a:cubicBezTo>
                    <a:pt x="5663" y="3315"/>
                    <a:pt x="6367" y="4102"/>
                    <a:pt x="6643" y="5069"/>
                  </a:cubicBezTo>
                  <a:cubicBezTo>
                    <a:pt x="7030" y="6118"/>
                    <a:pt x="7030" y="7278"/>
                    <a:pt x="6657" y="8328"/>
                  </a:cubicBezTo>
                  <a:cubicBezTo>
                    <a:pt x="6188" y="9433"/>
                    <a:pt x="5373" y="10344"/>
                    <a:pt x="4323" y="10924"/>
                  </a:cubicBezTo>
                  <a:cubicBezTo>
                    <a:pt x="5525" y="10510"/>
                    <a:pt x="6561" y="9709"/>
                    <a:pt x="7251" y="8632"/>
                  </a:cubicBezTo>
                  <a:cubicBezTo>
                    <a:pt x="7941" y="7472"/>
                    <a:pt x="8190" y="6091"/>
                    <a:pt x="7969" y="4765"/>
                  </a:cubicBezTo>
                  <a:cubicBezTo>
                    <a:pt x="7790" y="3287"/>
                    <a:pt x="6975" y="1962"/>
                    <a:pt x="5732" y="1161"/>
                  </a:cubicBezTo>
                  <a:cubicBezTo>
                    <a:pt x="4434" y="346"/>
                    <a:pt x="3094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886136" y="2057033"/>
              <a:ext cx="212714" cy="133780"/>
            </a:xfrm>
            <a:custGeom>
              <a:rect b="b" l="l" r="r" t="t"/>
              <a:pathLst>
                <a:path extrusionOk="0" h="5637" w="8963">
                  <a:moveTo>
                    <a:pt x="2306" y="1"/>
                  </a:moveTo>
                  <a:cubicBezTo>
                    <a:pt x="2124" y="1"/>
                    <a:pt x="1930" y="26"/>
                    <a:pt x="1726" y="85"/>
                  </a:cubicBezTo>
                  <a:cubicBezTo>
                    <a:pt x="166" y="513"/>
                    <a:pt x="0" y="3192"/>
                    <a:pt x="4474" y="5636"/>
                  </a:cubicBezTo>
                  <a:cubicBezTo>
                    <a:pt x="8963" y="3192"/>
                    <a:pt x="8783" y="513"/>
                    <a:pt x="7236" y="85"/>
                  </a:cubicBezTo>
                  <a:cubicBezTo>
                    <a:pt x="7032" y="26"/>
                    <a:pt x="6839" y="1"/>
                    <a:pt x="6656" y="1"/>
                  </a:cubicBezTo>
                  <a:cubicBezTo>
                    <a:pt x="5243" y="1"/>
                    <a:pt x="4474" y="1549"/>
                    <a:pt x="4474" y="1549"/>
                  </a:cubicBezTo>
                  <a:cubicBezTo>
                    <a:pt x="4474" y="1549"/>
                    <a:pt x="3717" y="1"/>
                    <a:pt x="2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6739358" y="2016070"/>
              <a:ext cx="212738" cy="133780"/>
            </a:xfrm>
            <a:custGeom>
              <a:rect b="b" l="l" r="r" t="t"/>
              <a:pathLst>
                <a:path extrusionOk="0" h="5637" w="8964">
                  <a:moveTo>
                    <a:pt x="2308" y="0"/>
                  </a:moveTo>
                  <a:cubicBezTo>
                    <a:pt x="2125" y="0"/>
                    <a:pt x="1931" y="26"/>
                    <a:pt x="1727" y="85"/>
                  </a:cubicBezTo>
                  <a:cubicBezTo>
                    <a:pt x="180" y="513"/>
                    <a:pt x="1" y="3192"/>
                    <a:pt x="4489" y="5636"/>
                  </a:cubicBezTo>
                  <a:cubicBezTo>
                    <a:pt x="8963" y="3192"/>
                    <a:pt x="8784" y="513"/>
                    <a:pt x="7237" y="85"/>
                  </a:cubicBezTo>
                  <a:cubicBezTo>
                    <a:pt x="7033" y="26"/>
                    <a:pt x="6840" y="0"/>
                    <a:pt x="6657" y="0"/>
                  </a:cubicBezTo>
                  <a:cubicBezTo>
                    <a:pt x="5247" y="0"/>
                    <a:pt x="4489" y="1549"/>
                    <a:pt x="4489" y="1549"/>
                  </a:cubicBezTo>
                  <a:cubicBezTo>
                    <a:pt x="4489" y="1549"/>
                    <a:pt x="3720" y="0"/>
                    <a:pt x="2308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8740862" y="2867569"/>
              <a:ext cx="126542" cy="126518"/>
            </a:xfrm>
            <a:custGeom>
              <a:rect b="b" l="l" r="r" t="t"/>
              <a:pathLst>
                <a:path extrusionOk="0" h="5331" w="5332">
                  <a:moveTo>
                    <a:pt x="1906" y="0"/>
                  </a:moveTo>
                  <a:lnTo>
                    <a:pt x="1906" y="1906"/>
                  </a:lnTo>
                  <a:lnTo>
                    <a:pt x="1" y="1906"/>
                  </a:lnTo>
                  <a:lnTo>
                    <a:pt x="1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6" y="5331"/>
                  </a:lnTo>
                  <a:lnTo>
                    <a:pt x="3426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6" y="1906"/>
                  </a:lnTo>
                  <a:lnTo>
                    <a:pt x="3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624580" y="1467138"/>
              <a:ext cx="126542" cy="126874"/>
            </a:xfrm>
            <a:custGeom>
              <a:rect b="b" l="l" r="r" t="t"/>
              <a:pathLst>
                <a:path extrusionOk="0" h="5346" w="5332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6033103" y="2800714"/>
              <a:ext cx="126850" cy="126850"/>
            </a:xfrm>
            <a:custGeom>
              <a:rect b="b" l="l" r="r" t="t"/>
              <a:pathLst>
                <a:path extrusionOk="0" h="5345" w="5345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704559" y="3089373"/>
              <a:ext cx="1042569" cy="1142577"/>
            </a:xfrm>
            <a:custGeom>
              <a:rect b="b" l="l" r="r" t="t"/>
              <a:pathLst>
                <a:path extrusionOk="0" h="48144" w="4393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9"/>
          <p:cNvSpPr txBox="1"/>
          <p:nvPr>
            <p:ph type="title"/>
          </p:nvPr>
        </p:nvSpPr>
        <p:spPr>
          <a:xfrm>
            <a:off x="311700" y="844300"/>
            <a:ext cx="8520600" cy="13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64" name="Google Shape;664;p39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" name="Google Shape;665;p39"/>
          <p:cNvGrpSpPr/>
          <p:nvPr/>
        </p:nvGrpSpPr>
        <p:grpSpPr>
          <a:xfrm>
            <a:off x="1444613" y="2402875"/>
            <a:ext cx="6254775" cy="4369300"/>
            <a:chOff x="1444613" y="2402875"/>
            <a:chExt cx="6254775" cy="4369300"/>
          </a:xfrm>
        </p:grpSpPr>
        <p:grpSp>
          <p:nvGrpSpPr>
            <p:cNvPr id="666" name="Google Shape;666;p39"/>
            <p:cNvGrpSpPr/>
            <p:nvPr/>
          </p:nvGrpSpPr>
          <p:grpSpPr>
            <a:xfrm>
              <a:off x="1444613" y="2402875"/>
              <a:ext cx="6254775" cy="4369300"/>
              <a:chOff x="1444613" y="2402875"/>
              <a:chExt cx="6254775" cy="4369300"/>
            </a:xfrm>
          </p:grpSpPr>
          <p:sp>
            <p:nvSpPr>
              <p:cNvPr id="667" name="Google Shape;667;p39"/>
              <p:cNvSpPr/>
              <p:nvPr/>
            </p:nvSpPr>
            <p:spPr>
              <a:xfrm>
                <a:off x="4688363" y="5153675"/>
                <a:ext cx="1459650" cy="1587025"/>
              </a:xfrm>
              <a:custGeom>
                <a:rect b="b" l="l" r="r" t="t"/>
                <a:pathLst>
                  <a:path extrusionOk="0" h="63481" w="58386">
                    <a:moveTo>
                      <a:pt x="4712" y="0"/>
                    </a:moveTo>
                    <a:cubicBezTo>
                      <a:pt x="2746" y="13272"/>
                      <a:pt x="924" y="49945"/>
                      <a:pt x="0" y="61706"/>
                    </a:cubicBezTo>
                    <a:lnTo>
                      <a:pt x="25932" y="62149"/>
                    </a:lnTo>
                    <a:cubicBezTo>
                      <a:pt x="26136" y="59704"/>
                      <a:pt x="26771" y="33377"/>
                      <a:pt x="26975" y="31482"/>
                    </a:cubicBezTo>
                    <a:cubicBezTo>
                      <a:pt x="26987" y="31279"/>
                      <a:pt x="27095" y="31099"/>
                      <a:pt x="27263" y="30967"/>
                    </a:cubicBezTo>
                    <a:cubicBezTo>
                      <a:pt x="27419" y="31099"/>
                      <a:pt x="27514" y="31291"/>
                      <a:pt x="27526" y="31494"/>
                    </a:cubicBezTo>
                    <a:cubicBezTo>
                      <a:pt x="27658" y="33389"/>
                      <a:pt x="29972" y="60543"/>
                      <a:pt x="30212" y="63001"/>
                    </a:cubicBezTo>
                    <a:lnTo>
                      <a:pt x="58385" y="63480"/>
                    </a:lnTo>
                    <a:cubicBezTo>
                      <a:pt x="57858" y="51707"/>
                      <a:pt x="54813" y="14159"/>
                      <a:pt x="53290" y="815"/>
                    </a:cubicBezTo>
                    <a:lnTo>
                      <a:pt x="29001" y="504"/>
                    </a:lnTo>
                    <a:lnTo>
                      <a:pt x="4712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9"/>
              <p:cNvSpPr/>
              <p:nvPr/>
            </p:nvSpPr>
            <p:spPr>
              <a:xfrm>
                <a:off x="4744113" y="3374775"/>
                <a:ext cx="1275025" cy="1894025"/>
              </a:xfrm>
              <a:custGeom>
                <a:rect b="b" l="l" r="r" t="t"/>
                <a:pathLst>
                  <a:path extrusionOk="0" h="75761" w="51001">
                    <a:moveTo>
                      <a:pt x="31227" y="1"/>
                    </a:moveTo>
                    <a:cubicBezTo>
                      <a:pt x="22578" y="1"/>
                      <a:pt x="9519" y="891"/>
                      <a:pt x="9519" y="891"/>
                    </a:cubicBezTo>
                    <a:cubicBezTo>
                      <a:pt x="9519" y="891"/>
                      <a:pt x="1475" y="2677"/>
                      <a:pt x="528" y="8503"/>
                    </a:cubicBezTo>
                    <a:cubicBezTo>
                      <a:pt x="0" y="11680"/>
                      <a:pt x="2374" y="72643"/>
                      <a:pt x="2374" y="72643"/>
                    </a:cubicBezTo>
                    <a:cubicBezTo>
                      <a:pt x="2374" y="72643"/>
                      <a:pt x="13698" y="75761"/>
                      <a:pt x="27686" y="75761"/>
                    </a:cubicBezTo>
                    <a:cubicBezTo>
                      <a:pt x="35138" y="75761"/>
                      <a:pt x="43345" y="74876"/>
                      <a:pt x="51000" y="72163"/>
                    </a:cubicBezTo>
                    <a:lnTo>
                      <a:pt x="48303" y="12484"/>
                    </a:lnTo>
                    <a:cubicBezTo>
                      <a:pt x="48003" y="6118"/>
                      <a:pt x="43136" y="879"/>
                      <a:pt x="36817" y="207"/>
                    </a:cubicBezTo>
                    <a:lnTo>
                      <a:pt x="36614" y="195"/>
                    </a:lnTo>
                    <a:cubicBezTo>
                      <a:pt x="35276" y="56"/>
                      <a:pt x="33389" y="1"/>
                      <a:pt x="3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9"/>
              <p:cNvSpPr/>
              <p:nvPr/>
            </p:nvSpPr>
            <p:spPr>
              <a:xfrm>
                <a:off x="4982088" y="3374775"/>
                <a:ext cx="749900" cy="479050"/>
              </a:xfrm>
              <a:custGeom>
                <a:rect b="b" l="l" r="r" t="t"/>
                <a:pathLst>
                  <a:path extrusionOk="0" h="19162" w="29996">
                    <a:moveTo>
                      <a:pt x="21714" y="1"/>
                    </a:moveTo>
                    <a:cubicBezTo>
                      <a:pt x="13059" y="1"/>
                      <a:pt x="0" y="891"/>
                      <a:pt x="0" y="891"/>
                    </a:cubicBezTo>
                    <a:lnTo>
                      <a:pt x="15202" y="19161"/>
                    </a:lnTo>
                    <a:lnTo>
                      <a:pt x="29996" y="807"/>
                    </a:lnTo>
                    <a:cubicBezTo>
                      <a:pt x="29121" y="519"/>
                      <a:pt x="28222" y="315"/>
                      <a:pt x="27298" y="207"/>
                    </a:cubicBezTo>
                    <a:lnTo>
                      <a:pt x="27107" y="195"/>
                    </a:lnTo>
                    <a:cubicBezTo>
                      <a:pt x="25766" y="56"/>
                      <a:pt x="23878" y="1"/>
                      <a:pt x="217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9"/>
              <p:cNvSpPr/>
              <p:nvPr/>
            </p:nvSpPr>
            <p:spPr>
              <a:xfrm>
                <a:off x="5136738" y="3308900"/>
                <a:ext cx="85150" cy="79450"/>
              </a:xfrm>
              <a:custGeom>
                <a:rect b="b" l="l" r="r" t="t"/>
                <a:pathLst>
                  <a:path extrusionOk="0" h="3178" w="3406">
                    <a:moveTo>
                      <a:pt x="3405" y="1"/>
                    </a:moveTo>
                    <a:lnTo>
                      <a:pt x="0" y="3178"/>
                    </a:lnTo>
                    <a:lnTo>
                      <a:pt x="3010" y="3046"/>
                    </a:lnTo>
                    <a:lnTo>
                      <a:pt x="34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9"/>
              <p:cNvSpPr/>
              <p:nvPr/>
            </p:nvSpPr>
            <p:spPr>
              <a:xfrm>
                <a:off x="5497588" y="3300225"/>
                <a:ext cx="85450" cy="79450"/>
              </a:xfrm>
              <a:custGeom>
                <a:rect b="b" l="l" r="r" t="t"/>
                <a:pathLst>
                  <a:path extrusionOk="0" h="3178" w="3418">
                    <a:moveTo>
                      <a:pt x="1" y="0"/>
                    </a:moveTo>
                    <a:lnTo>
                      <a:pt x="408" y="3045"/>
                    </a:lnTo>
                    <a:lnTo>
                      <a:pt x="3418" y="3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9"/>
              <p:cNvSpPr/>
              <p:nvPr/>
            </p:nvSpPr>
            <p:spPr>
              <a:xfrm>
                <a:off x="5182888" y="3166250"/>
                <a:ext cx="357200" cy="360675"/>
              </a:xfrm>
              <a:custGeom>
                <a:rect b="b" l="l" r="r" t="t"/>
                <a:pathLst>
                  <a:path extrusionOk="0" h="14427" w="14288">
                    <a:moveTo>
                      <a:pt x="2398" y="0"/>
                    </a:moveTo>
                    <a:cubicBezTo>
                      <a:pt x="1739" y="3753"/>
                      <a:pt x="1164" y="9999"/>
                      <a:pt x="624" y="10982"/>
                    </a:cubicBezTo>
                    <a:cubicBezTo>
                      <a:pt x="624" y="10982"/>
                      <a:pt x="1" y="14111"/>
                      <a:pt x="7422" y="14159"/>
                    </a:cubicBezTo>
                    <a:cubicBezTo>
                      <a:pt x="8606" y="14169"/>
                      <a:pt x="10003" y="14426"/>
                      <a:pt x="11203" y="14426"/>
                    </a:cubicBezTo>
                    <a:cubicBezTo>
                      <a:pt x="12954" y="14426"/>
                      <a:pt x="14287" y="13878"/>
                      <a:pt x="13932" y="11210"/>
                    </a:cubicBezTo>
                    <a:cubicBezTo>
                      <a:pt x="13692" y="9459"/>
                      <a:pt x="12205" y="5108"/>
                      <a:pt x="11570" y="60"/>
                    </a:cubicBezTo>
                    <a:lnTo>
                      <a:pt x="2398" y="0"/>
                    </a:lnTo>
                    <a:close/>
                  </a:path>
                </a:pathLst>
              </a:custGeom>
              <a:solidFill>
                <a:srgbClr val="FF71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9"/>
              <p:cNvSpPr/>
              <p:nvPr/>
            </p:nvSpPr>
            <p:spPr>
              <a:xfrm>
                <a:off x="5236238" y="3166250"/>
                <a:ext cx="255700" cy="171875"/>
              </a:xfrm>
              <a:custGeom>
                <a:rect b="b" l="l" r="r" t="t"/>
                <a:pathLst>
                  <a:path extrusionOk="0" h="6875" w="10228">
                    <a:moveTo>
                      <a:pt x="264" y="0"/>
                    </a:moveTo>
                    <a:cubicBezTo>
                      <a:pt x="193" y="444"/>
                      <a:pt x="97" y="947"/>
                      <a:pt x="1" y="1499"/>
                    </a:cubicBezTo>
                    <a:cubicBezTo>
                      <a:pt x="2364" y="5638"/>
                      <a:pt x="4595" y="6874"/>
                      <a:pt x="6398" y="6874"/>
                    </a:cubicBezTo>
                    <a:cubicBezTo>
                      <a:pt x="8200" y="6874"/>
                      <a:pt x="9574" y="5641"/>
                      <a:pt x="10227" y="4832"/>
                    </a:cubicBezTo>
                    <a:lnTo>
                      <a:pt x="9580" y="1235"/>
                    </a:lnTo>
                    <a:cubicBezTo>
                      <a:pt x="9532" y="840"/>
                      <a:pt x="9484" y="444"/>
                      <a:pt x="9436" y="60"/>
                    </a:cubicBez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E666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9"/>
              <p:cNvSpPr/>
              <p:nvPr/>
            </p:nvSpPr>
            <p:spPr>
              <a:xfrm>
                <a:off x="5200388" y="2867075"/>
                <a:ext cx="299925" cy="404400"/>
              </a:xfrm>
              <a:custGeom>
                <a:rect b="b" l="l" r="r" t="t"/>
                <a:pathLst>
                  <a:path extrusionOk="0" h="16176" w="11997">
                    <a:moveTo>
                      <a:pt x="5048" y="0"/>
                    </a:moveTo>
                    <a:cubicBezTo>
                      <a:pt x="1" y="0"/>
                      <a:pt x="572" y="5398"/>
                      <a:pt x="572" y="5398"/>
                    </a:cubicBezTo>
                    <a:cubicBezTo>
                      <a:pt x="572" y="5398"/>
                      <a:pt x="368" y="11008"/>
                      <a:pt x="2466" y="13694"/>
                    </a:cubicBezTo>
                    <a:cubicBezTo>
                      <a:pt x="3737" y="15324"/>
                      <a:pt x="5115" y="16020"/>
                      <a:pt x="6134" y="16175"/>
                    </a:cubicBezTo>
                    <a:cubicBezTo>
                      <a:pt x="7153" y="16031"/>
                      <a:pt x="8544" y="15348"/>
                      <a:pt x="9851" y="13730"/>
                    </a:cubicBezTo>
                    <a:cubicBezTo>
                      <a:pt x="11997" y="11080"/>
                      <a:pt x="11901" y="5469"/>
                      <a:pt x="11901" y="5469"/>
                    </a:cubicBezTo>
                    <a:cubicBezTo>
                      <a:pt x="11901" y="5469"/>
                      <a:pt x="11934" y="12"/>
                      <a:pt x="6718" y="12"/>
                    </a:cubicBezTo>
                    <a:cubicBezTo>
                      <a:pt x="6468" y="12"/>
                      <a:pt x="6206" y="24"/>
                      <a:pt x="5930" y="51"/>
                    </a:cubicBezTo>
                    <a:cubicBezTo>
                      <a:pt x="5619" y="16"/>
                      <a:pt x="5325" y="0"/>
                      <a:pt x="5048" y="0"/>
                    </a:cubicBezTo>
                    <a:close/>
                  </a:path>
                </a:pathLst>
              </a:custGeom>
              <a:solidFill>
                <a:srgbClr val="FF71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9"/>
              <p:cNvSpPr/>
              <p:nvPr/>
            </p:nvSpPr>
            <p:spPr>
              <a:xfrm>
                <a:off x="5221563" y="3053000"/>
                <a:ext cx="270375" cy="218475"/>
              </a:xfrm>
              <a:custGeom>
                <a:rect b="b" l="l" r="r" t="t"/>
                <a:pathLst>
                  <a:path extrusionOk="0" h="8739" w="10815">
                    <a:moveTo>
                      <a:pt x="5506" y="1"/>
                    </a:moveTo>
                    <a:cubicBezTo>
                      <a:pt x="4993" y="1"/>
                      <a:pt x="4505" y="325"/>
                      <a:pt x="4256" y="646"/>
                    </a:cubicBezTo>
                    <a:cubicBezTo>
                      <a:pt x="3359" y="1795"/>
                      <a:pt x="612" y="1845"/>
                      <a:pt x="87" y="1845"/>
                    </a:cubicBezTo>
                    <a:cubicBezTo>
                      <a:pt x="36" y="1845"/>
                      <a:pt x="7" y="1845"/>
                      <a:pt x="0" y="1845"/>
                    </a:cubicBezTo>
                    <a:cubicBezTo>
                      <a:pt x="252" y="3403"/>
                      <a:pt x="708" y="5094"/>
                      <a:pt x="1619" y="6257"/>
                    </a:cubicBezTo>
                    <a:cubicBezTo>
                      <a:pt x="2890" y="7887"/>
                      <a:pt x="4268" y="8583"/>
                      <a:pt x="5287" y="8738"/>
                    </a:cubicBezTo>
                    <a:cubicBezTo>
                      <a:pt x="6091" y="8630"/>
                      <a:pt x="7122" y="8151"/>
                      <a:pt x="8165" y="7180"/>
                    </a:cubicBezTo>
                    <a:cubicBezTo>
                      <a:pt x="9903" y="5669"/>
                      <a:pt x="10814" y="2636"/>
                      <a:pt x="10694" y="1965"/>
                    </a:cubicBezTo>
                    <a:lnTo>
                      <a:pt x="10706" y="1905"/>
                    </a:lnTo>
                    <a:lnTo>
                      <a:pt x="10706" y="1905"/>
                    </a:lnTo>
                    <a:cubicBezTo>
                      <a:pt x="10338" y="2025"/>
                      <a:pt x="9963" y="2076"/>
                      <a:pt x="9598" y="2076"/>
                    </a:cubicBezTo>
                    <a:cubicBezTo>
                      <a:pt x="8220" y="2076"/>
                      <a:pt x="6979" y="1345"/>
                      <a:pt x="6714" y="862"/>
                    </a:cubicBezTo>
                    <a:cubicBezTo>
                      <a:pt x="6376" y="225"/>
                      <a:pt x="5933" y="1"/>
                      <a:pt x="5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9"/>
              <p:cNvSpPr/>
              <p:nvPr/>
            </p:nvSpPr>
            <p:spPr>
              <a:xfrm>
                <a:off x="5183788" y="3015125"/>
                <a:ext cx="37500" cy="84000"/>
              </a:xfrm>
              <a:custGeom>
                <a:rect b="b" l="l" r="r" t="t"/>
                <a:pathLst>
                  <a:path extrusionOk="0" h="3360" w="1500">
                    <a:moveTo>
                      <a:pt x="669" y="0"/>
                    </a:moveTo>
                    <a:cubicBezTo>
                      <a:pt x="542" y="0"/>
                      <a:pt x="424" y="31"/>
                      <a:pt x="360" y="123"/>
                    </a:cubicBezTo>
                    <a:cubicBezTo>
                      <a:pt x="169" y="399"/>
                      <a:pt x="1" y="1514"/>
                      <a:pt x="528" y="2281"/>
                    </a:cubicBezTo>
                    <a:cubicBezTo>
                      <a:pt x="780" y="2689"/>
                      <a:pt x="1116" y="3060"/>
                      <a:pt x="1499" y="3360"/>
                    </a:cubicBezTo>
                    <a:lnTo>
                      <a:pt x="1224" y="123"/>
                    </a:lnTo>
                    <a:cubicBezTo>
                      <a:pt x="1224" y="123"/>
                      <a:pt x="925" y="0"/>
                      <a:pt x="669" y="0"/>
                    </a:cubicBezTo>
                    <a:close/>
                  </a:path>
                </a:pathLst>
              </a:custGeom>
              <a:solidFill>
                <a:srgbClr val="FF71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9"/>
              <p:cNvSpPr/>
              <p:nvPr/>
            </p:nvSpPr>
            <p:spPr>
              <a:xfrm>
                <a:off x="5489513" y="3017050"/>
                <a:ext cx="38075" cy="83575"/>
              </a:xfrm>
              <a:custGeom>
                <a:rect b="b" l="l" r="r" t="t"/>
                <a:pathLst>
                  <a:path extrusionOk="0" h="3343" w="1523">
                    <a:moveTo>
                      <a:pt x="895" y="1"/>
                    </a:moveTo>
                    <a:cubicBezTo>
                      <a:pt x="640" y="1"/>
                      <a:pt x="336" y="118"/>
                      <a:pt x="336" y="118"/>
                    </a:cubicBezTo>
                    <a:lnTo>
                      <a:pt x="0" y="3343"/>
                    </a:lnTo>
                    <a:cubicBezTo>
                      <a:pt x="384" y="3043"/>
                      <a:pt x="719" y="2695"/>
                      <a:pt x="995" y="2288"/>
                    </a:cubicBezTo>
                    <a:cubicBezTo>
                      <a:pt x="1523" y="1521"/>
                      <a:pt x="1379" y="394"/>
                      <a:pt x="1199" y="118"/>
                    </a:cubicBezTo>
                    <a:cubicBezTo>
                      <a:pt x="1139" y="30"/>
                      <a:pt x="1023" y="1"/>
                      <a:pt x="895" y="1"/>
                    </a:cubicBezTo>
                    <a:close/>
                  </a:path>
                </a:pathLst>
              </a:custGeom>
              <a:solidFill>
                <a:srgbClr val="FF71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9"/>
              <p:cNvSpPr/>
              <p:nvPr/>
            </p:nvSpPr>
            <p:spPr>
              <a:xfrm>
                <a:off x="5170613" y="2780300"/>
                <a:ext cx="348000" cy="237900"/>
              </a:xfrm>
              <a:custGeom>
                <a:rect b="b" l="l" r="r" t="t"/>
                <a:pathLst>
                  <a:path extrusionOk="0" h="9516" w="13920">
                    <a:moveTo>
                      <a:pt x="8918" y="0"/>
                    </a:moveTo>
                    <a:cubicBezTo>
                      <a:pt x="8249" y="0"/>
                      <a:pt x="7483" y="97"/>
                      <a:pt x="6606" y="321"/>
                    </a:cubicBezTo>
                    <a:cubicBezTo>
                      <a:pt x="6186" y="429"/>
                      <a:pt x="5791" y="668"/>
                      <a:pt x="5359" y="740"/>
                    </a:cubicBezTo>
                    <a:cubicBezTo>
                      <a:pt x="5179" y="772"/>
                      <a:pt x="4996" y="782"/>
                      <a:pt x="4813" y="782"/>
                    </a:cubicBezTo>
                    <a:cubicBezTo>
                      <a:pt x="4510" y="782"/>
                      <a:pt x="4206" y="755"/>
                      <a:pt x="3904" y="755"/>
                    </a:cubicBezTo>
                    <a:cubicBezTo>
                      <a:pt x="3769" y="755"/>
                      <a:pt x="3634" y="760"/>
                      <a:pt x="3501" y="776"/>
                    </a:cubicBezTo>
                    <a:cubicBezTo>
                      <a:pt x="2686" y="872"/>
                      <a:pt x="0" y="2155"/>
                      <a:pt x="348" y="5320"/>
                    </a:cubicBezTo>
                    <a:cubicBezTo>
                      <a:pt x="396" y="5728"/>
                      <a:pt x="300" y="6135"/>
                      <a:pt x="372" y="6543"/>
                    </a:cubicBezTo>
                    <a:cubicBezTo>
                      <a:pt x="495" y="7178"/>
                      <a:pt x="1178" y="8886"/>
                      <a:pt x="1783" y="8886"/>
                    </a:cubicBezTo>
                    <a:cubicBezTo>
                      <a:pt x="2000" y="8886"/>
                      <a:pt x="2206" y="8667"/>
                      <a:pt x="2374" y="8101"/>
                    </a:cubicBezTo>
                    <a:cubicBezTo>
                      <a:pt x="2494" y="7682"/>
                      <a:pt x="2470" y="7226"/>
                      <a:pt x="2578" y="6795"/>
                    </a:cubicBezTo>
                    <a:cubicBezTo>
                      <a:pt x="2806" y="5943"/>
                      <a:pt x="3513" y="5296"/>
                      <a:pt x="4388" y="5140"/>
                    </a:cubicBezTo>
                    <a:cubicBezTo>
                      <a:pt x="4438" y="5125"/>
                      <a:pt x="4491" y="5118"/>
                      <a:pt x="4543" y="5118"/>
                    </a:cubicBezTo>
                    <a:cubicBezTo>
                      <a:pt x="4616" y="5118"/>
                      <a:pt x="4690" y="5131"/>
                      <a:pt x="4760" y="5152"/>
                    </a:cubicBezTo>
                    <a:cubicBezTo>
                      <a:pt x="4916" y="5224"/>
                      <a:pt x="5047" y="5320"/>
                      <a:pt x="5167" y="5452"/>
                    </a:cubicBezTo>
                    <a:cubicBezTo>
                      <a:pt x="5528" y="5766"/>
                      <a:pt x="5996" y="5875"/>
                      <a:pt x="6488" y="5875"/>
                    </a:cubicBezTo>
                    <a:cubicBezTo>
                      <a:pt x="6879" y="5875"/>
                      <a:pt x="7284" y="5806"/>
                      <a:pt x="7661" y="5716"/>
                    </a:cubicBezTo>
                    <a:cubicBezTo>
                      <a:pt x="8222" y="5579"/>
                      <a:pt x="8815" y="5411"/>
                      <a:pt x="9387" y="5411"/>
                    </a:cubicBezTo>
                    <a:cubicBezTo>
                      <a:pt x="9670" y="5411"/>
                      <a:pt x="9948" y="5452"/>
                      <a:pt x="10215" y="5560"/>
                    </a:cubicBezTo>
                    <a:cubicBezTo>
                      <a:pt x="10994" y="5871"/>
                      <a:pt x="11461" y="6663"/>
                      <a:pt x="11809" y="7418"/>
                    </a:cubicBezTo>
                    <a:cubicBezTo>
                      <a:pt x="12145" y="8173"/>
                      <a:pt x="12468" y="8988"/>
                      <a:pt x="13116" y="9516"/>
                    </a:cubicBezTo>
                    <a:cubicBezTo>
                      <a:pt x="13919" y="8485"/>
                      <a:pt x="13919" y="7082"/>
                      <a:pt x="13883" y="5787"/>
                    </a:cubicBezTo>
                    <a:cubicBezTo>
                      <a:pt x="13871" y="5296"/>
                      <a:pt x="13847" y="4804"/>
                      <a:pt x="13655" y="4361"/>
                    </a:cubicBezTo>
                    <a:cubicBezTo>
                      <a:pt x="13520" y="4060"/>
                      <a:pt x="13241" y="0"/>
                      <a:pt x="89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9"/>
              <p:cNvSpPr/>
              <p:nvPr/>
            </p:nvSpPr>
            <p:spPr>
              <a:xfrm>
                <a:off x="5306688" y="3013675"/>
                <a:ext cx="15300" cy="31225"/>
              </a:xfrm>
              <a:custGeom>
                <a:rect b="b" l="l" r="r" t="t"/>
                <a:pathLst>
                  <a:path extrusionOk="0" h="1249" w="612">
                    <a:moveTo>
                      <a:pt x="337" y="1"/>
                    </a:moveTo>
                    <a:cubicBezTo>
                      <a:pt x="174" y="1"/>
                      <a:pt x="36" y="272"/>
                      <a:pt x="24" y="613"/>
                    </a:cubicBezTo>
                    <a:cubicBezTo>
                      <a:pt x="0" y="948"/>
                      <a:pt x="108" y="1236"/>
                      <a:pt x="264" y="1248"/>
                    </a:cubicBezTo>
                    <a:cubicBezTo>
                      <a:pt x="267" y="1248"/>
                      <a:pt x="271" y="1248"/>
                      <a:pt x="274" y="1248"/>
                    </a:cubicBezTo>
                    <a:cubicBezTo>
                      <a:pt x="438" y="1248"/>
                      <a:pt x="576" y="977"/>
                      <a:pt x="587" y="637"/>
                    </a:cubicBezTo>
                    <a:cubicBezTo>
                      <a:pt x="611" y="301"/>
                      <a:pt x="504" y="13"/>
                      <a:pt x="348" y="1"/>
                    </a:cubicBezTo>
                    <a:cubicBezTo>
                      <a:pt x="344" y="1"/>
                      <a:pt x="341" y="1"/>
                      <a:pt x="337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9"/>
              <p:cNvSpPr/>
              <p:nvPr/>
            </p:nvSpPr>
            <p:spPr>
              <a:xfrm>
                <a:off x="5246438" y="2957425"/>
                <a:ext cx="93975" cy="37125"/>
              </a:xfrm>
              <a:custGeom>
                <a:rect b="b" l="l" r="r" t="t"/>
                <a:pathLst>
                  <a:path extrusionOk="0" h="1485" w="3759">
                    <a:moveTo>
                      <a:pt x="1923" y="1"/>
                    </a:moveTo>
                    <a:cubicBezTo>
                      <a:pt x="1596" y="1"/>
                      <a:pt x="1258" y="96"/>
                      <a:pt x="959" y="369"/>
                    </a:cubicBezTo>
                    <a:cubicBezTo>
                      <a:pt x="0" y="1246"/>
                      <a:pt x="536" y="1484"/>
                      <a:pt x="719" y="1484"/>
                    </a:cubicBezTo>
                    <a:cubicBezTo>
                      <a:pt x="723" y="1484"/>
                      <a:pt x="728" y="1484"/>
                      <a:pt x="732" y="1484"/>
                    </a:cubicBezTo>
                    <a:cubicBezTo>
                      <a:pt x="858" y="1484"/>
                      <a:pt x="1887" y="968"/>
                      <a:pt x="2598" y="968"/>
                    </a:cubicBezTo>
                    <a:cubicBezTo>
                      <a:pt x="2832" y="968"/>
                      <a:pt x="3032" y="1024"/>
                      <a:pt x="3153" y="1172"/>
                    </a:cubicBezTo>
                    <a:cubicBezTo>
                      <a:pt x="3153" y="1172"/>
                      <a:pt x="3171" y="1174"/>
                      <a:pt x="3199" y="1174"/>
                    </a:cubicBezTo>
                    <a:cubicBezTo>
                      <a:pt x="3344" y="1174"/>
                      <a:pt x="3759" y="1124"/>
                      <a:pt x="3357" y="501"/>
                    </a:cubicBezTo>
                    <a:cubicBezTo>
                      <a:pt x="3357" y="501"/>
                      <a:pt x="2671" y="1"/>
                      <a:pt x="1923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9"/>
              <p:cNvSpPr/>
              <p:nvPr/>
            </p:nvSpPr>
            <p:spPr>
              <a:xfrm>
                <a:off x="5393288" y="3015175"/>
                <a:ext cx="14725" cy="31200"/>
              </a:xfrm>
              <a:custGeom>
                <a:rect b="b" l="l" r="r" t="t"/>
                <a:pathLst>
                  <a:path extrusionOk="0" h="1248" w="589">
                    <a:moveTo>
                      <a:pt x="298" y="1"/>
                    </a:moveTo>
                    <a:cubicBezTo>
                      <a:pt x="295" y="1"/>
                      <a:pt x="292" y="1"/>
                      <a:pt x="288" y="1"/>
                    </a:cubicBezTo>
                    <a:cubicBezTo>
                      <a:pt x="121" y="1"/>
                      <a:pt x="1" y="277"/>
                      <a:pt x="13" y="624"/>
                    </a:cubicBezTo>
                    <a:cubicBezTo>
                      <a:pt x="25" y="972"/>
                      <a:pt x="157" y="1248"/>
                      <a:pt x="312" y="1248"/>
                    </a:cubicBezTo>
                    <a:cubicBezTo>
                      <a:pt x="468" y="1236"/>
                      <a:pt x="588" y="960"/>
                      <a:pt x="588" y="612"/>
                    </a:cubicBezTo>
                    <a:cubicBezTo>
                      <a:pt x="576" y="272"/>
                      <a:pt x="450" y="1"/>
                      <a:pt x="298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9"/>
              <p:cNvSpPr/>
              <p:nvPr/>
            </p:nvSpPr>
            <p:spPr>
              <a:xfrm>
                <a:off x="5375588" y="2959625"/>
                <a:ext cx="94150" cy="38225"/>
              </a:xfrm>
              <a:custGeom>
                <a:rect b="b" l="l" r="r" t="t"/>
                <a:pathLst>
                  <a:path extrusionOk="0" h="1529" w="3766">
                    <a:moveTo>
                      <a:pt x="1844" y="0"/>
                    </a:moveTo>
                    <a:cubicBezTo>
                      <a:pt x="1116" y="0"/>
                      <a:pt x="445" y="461"/>
                      <a:pt x="445" y="461"/>
                    </a:cubicBezTo>
                    <a:cubicBezTo>
                      <a:pt x="1" y="1095"/>
                      <a:pt x="480" y="1133"/>
                      <a:pt x="600" y="1133"/>
                    </a:cubicBezTo>
                    <a:cubicBezTo>
                      <a:pt x="615" y="1133"/>
                      <a:pt x="625" y="1132"/>
                      <a:pt x="625" y="1132"/>
                    </a:cubicBezTo>
                    <a:cubicBezTo>
                      <a:pt x="742" y="996"/>
                      <a:pt x="925" y="943"/>
                      <a:pt x="1139" y="943"/>
                    </a:cubicBezTo>
                    <a:cubicBezTo>
                      <a:pt x="1850" y="943"/>
                      <a:pt x="2906" y="1518"/>
                      <a:pt x="3035" y="1528"/>
                    </a:cubicBezTo>
                    <a:cubicBezTo>
                      <a:pt x="3039" y="1528"/>
                      <a:pt x="3043" y="1528"/>
                      <a:pt x="3047" y="1528"/>
                    </a:cubicBezTo>
                    <a:cubicBezTo>
                      <a:pt x="3220" y="1528"/>
                      <a:pt x="3766" y="1300"/>
                      <a:pt x="2843" y="401"/>
                    </a:cubicBezTo>
                    <a:cubicBezTo>
                      <a:pt x="2540" y="102"/>
                      <a:pt x="2186" y="0"/>
                      <a:pt x="1844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9"/>
              <p:cNvSpPr/>
              <p:nvPr/>
            </p:nvSpPr>
            <p:spPr>
              <a:xfrm>
                <a:off x="4352163" y="3443175"/>
                <a:ext cx="723750" cy="1225475"/>
              </a:xfrm>
              <a:custGeom>
                <a:rect b="b" l="l" r="r" t="t"/>
                <a:pathLst>
                  <a:path extrusionOk="0" h="49019" w="28950">
                    <a:moveTo>
                      <a:pt x="20810" y="1"/>
                    </a:moveTo>
                    <a:cubicBezTo>
                      <a:pt x="20810" y="1"/>
                      <a:pt x="7322" y="8920"/>
                      <a:pt x="1616" y="37573"/>
                    </a:cubicBezTo>
                    <a:cubicBezTo>
                      <a:pt x="1" y="45647"/>
                      <a:pt x="11640" y="49018"/>
                      <a:pt x="23246" y="49018"/>
                    </a:cubicBezTo>
                    <a:cubicBezTo>
                      <a:pt x="25168" y="49018"/>
                      <a:pt x="27090" y="48926"/>
                      <a:pt x="28950" y="48747"/>
                    </a:cubicBezTo>
                    <a:lnTo>
                      <a:pt x="20810" y="1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9"/>
              <p:cNvSpPr/>
              <p:nvPr/>
            </p:nvSpPr>
            <p:spPr>
              <a:xfrm>
                <a:off x="4928438" y="3783650"/>
                <a:ext cx="42875" cy="225425"/>
              </a:xfrm>
              <a:custGeom>
                <a:rect b="b" l="l" r="r" t="t"/>
                <a:pathLst>
                  <a:path extrusionOk="0" h="9017" w="1715">
                    <a:moveTo>
                      <a:pt x="1511" y="1"/>
                    </a:moveTo>
                    <a:cubicBezTo>
                      <a:pt x="1403" y="1"/>
                      <a:pt x="1307" y="97"/>
                      <a:pt x="1307" y="205"/>
                    </a:cubicBezTo>
                    <a:cubicBezTo>
                      <a:pt x="1307" y="253"/>
                      <a:pt x="1211" y="5432"/>
                      <a:pt x="48" y="8741"/>
                    </a:cubicBezTo>
                    <a:cubicBezTo>
                      <a:pt x="0" y="8873"/>
                      <a:pt x="96" y="9004"/>
                      <a:pt x="228" y="9016"/>
                    </a:cubicBezTo>
                    <a:cubicBezTo>
                      <a:pt x="312" y="9016"/>
                      <a:pt x="396" y="8957"/>
                      <a:pt x="420" y="8873"/>
                    </a:cubicBezTo>
                    <a:cubicBezTo>
                      <a:pt x="1607" y="5504"/>
                      <a:pt x="1715" y="265"/>
                      <a:pt x="1715" y="205"/>
                    </a:cubicBezTo>
                    <a:cubicBezTo>
                      <a:pt x="1715" y="97"/>
                      <a:pt x="1619" y="1"/>
                      <a:pt x="1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9"/>
              <p:cNvSpPr/>
              <p:nvPr/>
            </p:nvSpPr>
            <p:spPr>
              <a:xfrm>
                <a:off x="5598588" y="3455175"/>
                <a:ext cx="738075" cy="1202525"/>
              </a:xfrm>
              <a:custGeom>
                <a:rect b="b" l="l" r="r" t="t"/>
                <a:pathLst>
                  <a:path extrusionOk="0" h="48101" w="29523">
                    <a:moveTo>
                      <a:pt x="9616" y="0"/>
                    </a:moveTo>
                    <a:lnTo>
                      <a:pt x="1" y="42620"/>
                    </a:lnTo>
                    <a:cubicBezTo>
                      <a:pt x="6788" y="46454"/>
                      <a:pt x="12934" y="48100"/>
                      <a:pt x="17782" y="48100"/>
                    </a:cubicBezTo>
                    <a:cubicBezTo>
                      <a:pt x="25153" y="48100"/>
                      <a:pt x="29522" y="44293"/>
                      <a:pt x="28582" y="38580"/>
                    </a:cubicBezTo>
                    <a:cubicBezTo>
                      <a:pt x="23858" y="9747"/>
                      <a:pt x="9616" y="0"/>
                      <a:pt x="9616" y="0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9"/>
              <p:cNvSpPr/>
              <p:nvPr/>
            </p:nvSpPr>
            <p:spPr>
              <a:xfrm>
                <a:off x="5699613" y="3784225"/>
                <a:ext cx="142675" cy="290775"/>
              </a:xfrm>
              <a:custGeom>
                <a:rect b="b" l="l" r="r" t="t"/>
                <a:pathLst>
                  <a:path extrusionOk="0" h="11631" w="5707">
                    <a:moveTo>
                      <a:pt x="649" y="1"/>
                    </a:moveTo>
                    <a:cubicBezTo>
                      <a:pt x="540" y="1"/>
                      <a:pt x="456" y="82"/>
                      <a:pt x="456" y="194"/>
                    </a:cubicBezTo>
                    <a:cubicBezTo>
                      <a:pt x="444" y="254"/>
                      <a:pt x="0" y="7483"/>
                      <a:pt x="5311" y="11583"/>
                    </a:cubicBezTo>
                    <a:cubicBezTo>
                      <a:pt x="5347" y="11607"/>
                      <a:pt x="5383" y="11619"/>
                      <a:pt x="5431" y="11619"/>
                    </a:cubicBezTo>
                    <a:lnTo>
                      <a:pt x="5431" y="11631"/>
                    </a:lnTo>
                    <a:cubicBezTo>
                      <a:pt x="5623" y="11631"/>
                      <a:pt x="5707" y="11379"/>
                      <a:pt x="5551" y="11271"/>
                    </a:cubicBezTo>
                    <a:cubicBezTo>
                      <a:pt x="420" y="7303"/>
                      <a:pt x="851" y="290"/>
                      <a:pt x="851" y="218"/>
                    </a:cubicBezTo>
                    <a:cubicBezTo>
                      <a:pt x="863" y="110"/>
                      <a:pt x="779" y="14"/>
                      <a:pt x="672" y="2"/>
                    </a:cubicBezTo>
                    <a:cubicBezTo>
                      <a:pt x="664" y="1"/>
                      <a:pt x="656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9"/>
              <p:cNvSpPr/>
              <p:nvPr/>
            </p:nvSpPr>
            <p:spPr>
              <a:xfrm>
                <a:off x="4782463" y="4500200"/>
                <a:ext cx="754250" cy="175150"/>
              </a:xfrm>
              <a:custGeom>
                <a:rect b="b" l="l" r="r" t="t"/>
                <a:pathLst>
                  <a:path extrusionOk="0" h="7006" w="30170">
                    <a:moveTo>
                      <a:pt x="29893" y="0"/>
                    </a:moveTo>
                    <a:cubicBezTo>
                      <a:pt x="29861" y="0"/>
                      <a:pt x="29827" y="9"/>
                      <a:pt x="29793" y="28"/>
                    </a:cubicBezTo>
                    <a:cubicBezTo>
                      <a:pt x="29676" y="102"/>
                      <a:pt x="19894" y="6605"/>
                      <a:pt x="6009" y="6605"/>
                    </a:cubicBezTo>
                    <a:cubicBezTo>
                      <a:pt x="4155" y="6605"/>
                      <a:pt x="2228" y="6489"/>
                      <a:pt x="241" y="6226"/>
                    </a:cubicBezTo>
                    <a:cubicBezTo>
                      <a:pt x="233" y="6225"/>
                      <a:pt x="225" y="6225"/>
                      <a:pt x="217" y="6225"/>
                    </a:cubicBezTo>
                    <a:cubicBezTo>
                      <a:pt x="118" y="6225"/>
                      <a:pt x="24" y="6294"/>
                      <a:pt x="13" y="6394"/>
                    </a:cubicBezTo>
                    <a:cubicBezTo>
                      <a:pt x="1" y="6502"/>
                      <a:pt x="73" y="6610"/>
                      <a:pt x="193" y="6622"/>
                    </a:cubicBezTo>
                    <a:cubicBezTo>
                      <a:pt x="2123" y="6873"/>
                      <a:pt x="4065" y="7005"/>
                      <a:pt x="6019" y="7005"/>
                    </a:cubicBezTo>
                    <a:cubicBezTo>
                      <a:pt x="20034" y="7005"/>
                      <a:pt x="29901" y="436"/>
                      <a:pt x="30008" y="364"/>
                    </a:cubicBezTo>
                    <a:cubicBezTo>
                      <a:pt x="30170" y="233"/>
                      <a:pt x="30060" y="0"/>
                      <a:pt x="2989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9"/>
              <p:cNvSpPr/>
              <p:nvPr/>
            </p:nvSpPr>
            <p:spPr>
              <a:xfrm>
                <a:off x="4912638" y="4270900"/>
                <a:ext cx="333225" cy="36400"/>
              </a:xfrm>
              <a:custGeom>
                <a:rect b="b" l="l" r="r" t="t"/>
                <a:pathLst>
                  <a:path extrusionOk="0" h="1456" w="13329">
                    <a:moveTo>
                      <a:pt x="278" y="1"/>
                    </a:moveTo>
                    <a:cubicBezTo>
                      <a:pt x="50" y="1"/>
                      <a:pt x="0" y="355"/>
                      <a:pt x="249" y="400"/>
                    </a:cubicBezTo>
                    <a:cubicBezTo>
                      <a:pt x="309" y="412"/>
                      <a:pt x="6243" y="1455"/>
                      <a:pt x="11938" y="1455"/>
                    </a:cubicBezTo>
                    <a:cubicBezTo>
                      <a:pt x="12321" y="1455"/>
                      <a:pt x="12693" y="1455"/>
                      <a:pt x="13065" y="1443"/>
                    </a:cubicBezTo>
                    <a:cubicBezTo>
                      <a:pt x="13328" y="1443"/>
                      <a:pt x="13328" y="1048"/>
                      <a:pt x="13065" y="1048"/>
                    </a:cubicBezTo>
                    <a:cubicBezTo>
                      <a:pt x="12698" y="1057"/>
                      <a:pt x="12328" y="1062"/>
                      <a:pt x="11957" y="1062"/>
                    </a:cubicBezTo>
                    <a:cubicBezTo>
                      <a:pt x="6304" y="1062"/>
                      <a:pt x="388" y="16"/>
                      <a:pt x="321" y="5"/>
                    </a:cubicBezTo>
                    <a:cubicBezTo>
                      <a:pt x="306" y="2"/>
                      <a:pt x="291" y="1"/>
                      <a:pt x="27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9"/>
              <p:cNvSpPr/>
              <p:nvPr/>
            </p:nvSpPr>
            <p:spPr>
              <a:xfrm>
                <a:off x="5138238" y="3380850"/>
                <a:ext cx="224500" cy="176850"/>
              </a:xfrm>
              <a:custGeom>
                <a:rect b="b" l="l" r="r" t="t"/>
                <a:pathLst>
                  <a:path extrusionOk="0" h="7074" w="8980">
                    <a:moveTo>
                      <a:pt x="2938" y="0"/>
                    </a:moveTo>
                    <a:lnTo>
                      <a:pt x="0" y="7074"/>
                    </a:lnTo>
                    <a:lnTo>
                      <a:pt x="0" y="7074"/>
                    </a:lnTo>
                    <a:lnTo>
                      <a:pt x="8980" y="5515"/>
                    </a:lnTo>
                    <a:cubicBezTo>
                      <a:pt x="5204" y="4340"/>
                      <a:pt x="2938" y="0"/>
                      <a:pt x="2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9"/>
              <p:cNvSpPr/>
              <p:nvPr/>
            </p:nvSpPr>
            <p:spPr>
              <a:xfrm>
                <a:off x="5383413" y="3373650"/>
                <a:ext cx="219100" cy="188850"/>
              </a:xfrm>
              <a:custGeom>
                <a:rect b="b" l="l" r="r" t="t"/>
                <a:pathLst>
                  <a:path extrusionOk="0" h="7554" w="8764">
                    <a:moveTo>
                      <a:pt x="5263" y="0"/>
                    </a:moveTo>
                    <a:cubicBezTo>
                      <a:pt x="5263" y="0"/>
                      <a:pt x="3165" y="4712"/>
                      <a:pt x="0" y="5803"/>
                    </a:cubicBezTo>
                    <a:lnTo>
                      <a:pt x="8764" y="7553"/>
                    </a:lnTo>
                    <a:lnTo>
                      <a:pt x="8764" y="7553"/>
                    </a:lnTo>
                    <a:lnTo>
                      <a:pt x="5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9"/>
              <p:cNvSpPr/>
              <p:nvPr/>
            </p:nvSpPr>
            <p:spPr>
              <a:xfrm>
                <a:off x="5327063" y="3554975"/>
                <a:ext cx="78250" cy="56675"/>
              </a:xfrm>
              <a:custGeom>
                <a:rect b="b" l="l" r="r" t="t"/>
                <a:pathLst>
                  <a:path extrusionOk="0" h="2267" w="3130">
                    <a:moveTo>
                      <a:pt x="0" y="1"/>
                    </a:moveTo>
                    <a:lnTo>
                      <a:pt x="0" y="2267"/>
                    </a:lnTo>
                    <a:lnTo>
                      <a:pt x="3129" y="2267"/>
                    </a:lnTo>
                    <a:lnTo>
                      <a:pt x="31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9"/>
              <p:cNvSpPr/>
              <p:nvPr/>
            </p:nvSpPr>
            <p:spPr>
              <a:xfrm>
                <a:off x="5405288" y="3525000"/>
                <a:ext cx="68350" cy="112725"/>
              </a:xfrm>
              <a:custGeom>
                <a:rect b="b" l="l" r="r" t="t"/>
                <a:pathLst>
                  <a:path extrusionOk="0" h="4509" w="2734">
                    <a:moveTo>
                      <a:pt x="1847" y="1"/>
                    </a:moveTo>
                    <a:lnTo>
                      <a:pt x="0" y="1200"/>
                    </a:lnTo>
                    <a:lnTo>
                      <a:pt x="0" y="3466"/>
                    </a:lnTo>
                    <a:lnTo>
                      <a:pt x="1895" y="4509"/>
                    </a:lnTo>
                    <a:lnTo>
                      <a:pt x="2734" y="2363"/>
                    </a:lnTo>
                    <a:lnTo>
                      <a:pt x="18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9"/>
              <p:cNvSpPr/>
              <p:nvPr/>
            </p:nvSpPr>
            <p:spPr>
              <a:xfrm>
                <a:off x="5266813" y="3525000"/>
                <a:ext cx="68350" cy="112725"/>
              </a:xfrm>
              <a:custGeom>
                <a:rect b="b" l="l" r="r" t="t"/>
                <a:pathLst>
                  <a:path extrusionOk="0" h="4509" w="2734">
                    <a:moveTo>
                      <a:pt x="876" y="1"/>
                    </a:moveTo>
                    <a:lnTo>
                      <a:pt x="1" y="2363"/>
                    </a:lnTo>
                    <a:lnTo>
                      <a:pt x="840" y="4509"/>
                    </a:lnTo>
                    <a:lnTo>
                      <a:pt x="2734" y="3466"/>
                    </a:lnTo>
                    <a:lnTo>
                      <a:pt x="2734" y="1200"/>
                    </a:lnTo>
                    <a:lnTo>
                      <a:pt x="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9"/>
              <p:cNvSpPr/>
              <p:nvPr/>
            </p:nvSpPr>
            <p:spPr>
              <a:xfrm>
                <a:off x="5133313" y="3372725"/>
                <a:ext cx="155700" cy="142725"/>
              </a:xfrm>
              <a:custGeom>
                <a:rect b="b" l="l" r="r" t="t"/>
                <a:pathLst>
                  <a:path extrusionOk="0" h="5709" w="6228">
                    <a:moveTo>
                      <a:pt x="1789" y="0"/>
                    </a:moveTo>
                    <a:cubicBezTo>
                      <a:pt x="1720" y="0"/>
                      <a:pt x="1652" y="37"/>
                      <a:pt x="1624" y="121"/>
                    </a:cubicBezTo>
                    <a:lnTo>
                      <a:pt x="30" y="5480"/>
                    </a:lnTo>
                    <a:cubicBezTo>
                      <a:pt x="1" y="5596"/>
                      <a:pt x="96" y="5704"/>
                      <a:pt x="203" y="5704"/>
                    </a:cubicBezTo>
                    <a:cubicBezTo>
                      <a:pt x="229" y="5704"/>
                      <a:pt x="256" y="5698"/>
                      <a:pt x="281" y="5684"/>
                    </a:cubicBezTo>
                    <a:cubicBezTo>
                      <a:pt x="297" y="5676"/>
                      <a:pt x="1335" y="5136"/>
                      <a:pt x="2987" y="5136"/>
                    </a:cubicBezTo>
                    <a:cubicBezTo>
                      <a:pt x="3826" y="5136"/>
                      <a:pt x="4825" y="5276"/>
                      <a:pt x="5928" y="5696"/>
                    </a:cubicBezTo>
                    <a:cubicBezTo>
                      <a:pt x="5940" y="5708"/>
                      <a:pt x="5964" y="5708"/>
                      <a:pt x="5988" y="5708"/>
                    </a:cubicBezTo>
                    <a:cubicBezTo>
                      <a:pt x="6180" y="5708"/>
                      <a:pt x="6228" y="5444"/>
                      <a:pt x="6048" y="5372"/>
                    </a:cubicBezTo>
                    <a:cubicBezTo>
                      <a:pt x="4889" y="4925"/>
                      <a:pt x="3848" y="4775"/>
                      <a:pt x="2973" y="4775"/>
                    </a:cubicBezTo>
                    <a:cubicBezTo>
                      <a:pt x="1811" y="4775"/>
                      <a:pt x="943" y="5039"/>
                      <a:pt x="485" y="5217"/>
                    </a:cubicBezTo>
                    <a:lnTo>
                      <a:pt x="1960" y="229"/>
                    </a:lnTo>
                    <a:cubicBezTo>
                      <a:pt x="2004" y="90"/>
                      <a:pt x="1896" y="0"/>
                      <a:pt x="17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9"/>
              <p:cNvSpPr/>
              <p:nvPr/>
            </p:nvSpPr>
            <p:spPr>
              <a:xfrm>
                <a:off x="5447238" y="3377475"/>
                <a:ext cx="155575" cy="143950"/>
              </a:xfrm>
              <a:custGeom>
                <a:rect b="b" l="l" r="r" t="t"/>
                <a:pathLst>
                  <a:path extrusionOk="0" h="5758" w="6223">
                    <a:moveTo>
                      <a:pt x="4617" y="1"/>
                    </a:moveTo>
                    <a:cubicBezTo>
                      <a:pt x="4515" y="1"/>
                      <a:pt x="4413" y="85"/>
                      <a:pt x="4449" y="219"/>
                    </a:cubicBezTo>
                    <a:lnTo>
                      <a:pt x="5767" y="5254"/>
                    </a:lnTo>
                    <a:cubicBezTo>
                      <a:pt x="5284" y="5049"/>
                      <a:pt x="4332" y="4733"/>
                      <a:pt x="3041" y="4733"/>
                    </a:cubicBezTo>
                    <a:cubicBezTo>
                      <a:pt x="2218" y="4733"/>
                      <a:pt x="1257" y="4862"/>
                      <a:pt x="193" y="5230"/>
                    </a:cubicBezTo>
                    <a:cubicBezTo>
                      <a:pt x="0" y="5294"/>
                      <a:pt x="65" y="5567"/>
                      <a:pt x="242" y="5567"/>
                    </a:cubicBezTo>
                    <a:cubicBezTo>
                      <a:pt x="264" y="5567"/>
                      <a:pt x="287" y="5563"/>
                      <a:pt x="312" y="5554"/>
                    </a:cubicBezTo>
                    <a:cubicBezTo>
                      <a:pt x="1315" y="5209"/>
                      <a:pt x="2226" y="5088"/>
                      <a:pt x="3008" y="5088"/>
                    </a:cubicBezTo>
                    <a:cubicBezTo>
                      <a:pt x="4807" y="5088"/>
                      <a:pt x="5930" y="5726"/>
                      <a:pt x="5947" y="5734"/>
                    </a:cubicBezTo>
                    <a:cubicBezTo>
                      <a:pt x="5971" y="5746"/>
                      <a:pt x="5995" y="5758"/>
                      <a:pt x="6031" y="5758"/>
                    </a:cubicBezTo>
                    <a:cubicBezTo>
                      <a:pt x="6067" y="5758"/>
                      <a:pt x="6103" y="5734"/>
                      <a:pt x="6139" y="5710"/>
                    </a:cubicBezTo>
                    <a:cubicBezTo>
                      <a:pt x="6187" y="5662"/>
                      <a:pt x="6223" y="5590"/>
                      <a:pt x="6199" y="5530"/>
                    </a:cubicBezTo>
                    <a:lnTo>
                      <a:pt x="4784" y="135"/>
                    </a:lnTo>
                    <a:cubicBezTo>
                      <a:pt x="4760" y="42"/>
                      <a:pt x="4688" y="1"/>
                      <a:pt x="46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9"/>
              <p:cNvSpPr/>
              <p:nvPr/>
            </p:nvSpPr>
            <p:spPr>
              <a:xfrm>
                <a:off x="5844663" y="4226650"/>
                <a:ext cx="413925" cy="14100"/>
              </a:xfrm>
              <a:custGeom>
                <a:rect b="b" l="l" r="r" t="t"/>
                <a:pathLst>
                  <a:path extrusionOk="0" h="564" w="16557">
                    <a:moveTo>
                      <a:pt x="228" y="0"/>
                    </a:moveTo>
                    <a:cubicBezTo>
                      <a:pt x="1" y="0"/>
                      <a:pt x="1" y="348"/>
                      <a:pt x="228" y="348"/>
                    </a:cubicBezTo>
                    <a:lnTo>
                      <a:pt x="16317" y="564"/>
                    </a:lnTo>
                    <a:lnTo>
                      <a:pt x="16329" y="564"/>
                    </a:lnTo>
                    <a:cubicBezTo>
                      <a:pt x="16557" y="564"/>
                      <a:pt x="16557" y="216"/>
                      <a:pt x="16329" y="216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9"/>
              <p:cNvSpPr/>
              <p:nvPr/>
            </p:nvSpPr>
            <p:spPr>
              <a:xfrm>
                <a:off x="4458788" y="4197250"/>
                <a:ext cx="371875" cy="27925"/>
              </a:xfrm>
              <a:custGeom>
                <a:rect b="b" l="l" r="r" t="t"/>
                <a:pathLst>
                  <a:path extrusionOk="0" h="1117" w="14875">
                    <a:moveTo>
                      <a:pt x="174" y="0"/>
                    </a:moveTo>
                    <a:cubicBezTo>
                      <a:pt x="86" y="0"/>
                      <a:pt x="12" y="79"/>
                      <a:pt x="12" y="169"/>
                    </a:cubicBezTo>
                    <a:cubicBezTo>
                      <a:pt x="0" y="265"/>
                      <a:pt x="84" y="349"/>
                      <a:pt x="180" y="349"/>
                    </a:cubicBezTo>
                    <a:lnTo>
                      <a:pt x="14626" y="1116"/>
                    </a:lnTo>
                    <a:lnTo>
                      <a:pt x="14638" y="1116"/>
                    </a:lnTo>
                    <a:cubicBezTo>
                      <a:pt x="14642" y="1117"/>
                      <a:pt x="14646" y="1117"/>
                      <a:pt x="14650" y="1117"/>
                    </a:cubicBezTo>
                    <a:cubicBezTo>
                      <a:pt x="14866" y="1117"/>
                      <a:pt x="14874" y="780"/>
                      <a:pt x="14638" y="769"/>
                    </a:cubicBezTo>
                    <a:lnTo>
                      <a:pt x="192" y="1"/>
                    </a:lnTo>
                    <a:cubicBezTo>
                      <a:pt x="186" y="1"/>
                      <a:pt x="180" y="0"/>
                      <a:pt x="17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9"/>
              <p:cNvSpPr/>
              <p:nvPr/>
            </p:nvSpPr>
            <p:spPr>
              <a:xfrm>
                <a:off x="4798363" y="5066150"/>
                <a:ext cx="1220475" cy="129800"/>
              </a:xfrm>
              <a:custGeom>
                <a:rect b="b" l="l" r="r" t="t"/>
                <a:pathLst>
                  <a:path extrusionOk="0" h="5192" w="48819">
                    <a:moveTo>
                      <a:pt x="0" y="1"/>
                    </a:moveTo>
                    <a:lnTo>
                      <a:pt x="0" y="1"/>
                    </a:lnTo>
                    <a:cubicBezTo>
                      <a:pt x="96" y="2099"/>
                      <a:pt x="144" y="3621"/>
                      <a:pt x="180" y="4400"/>
                    </a:cubicBezTo>
                    <a:lnTo>
                      <a:pt x="46756" y="5192"/>
                    </a:lnTo>
                    <a:cubicBezTo>
                      <a:pt x="47451" y="4976"/>
                      <a:pt x="48135" y="4748"/>
                      <a:pt x="48818" y="4508"/>
                    </a:cubicBezTo>
                    <a:lnTo>
                      <a:pt x="48650" y="8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975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9"/>
              <p:cNvSpPr/>
              <p:nvPr/>
            </p:nvSpPr>
            <p:spPr>
              <a:xfrm>
                <a:off x="4620338" y="4077675"/>
                <a:ext cx="525425" cy="886075"/>
              </a:xfrm>
              <a:custGeom>
                <a:rect b="b" l="l" r="r" t="t"/>
                <a:pathLst>
                  <a:path extrusionOk="0" h="35443" w="21017">
                    <a:moveTo>
                      <a:pt x="15981" y="1"/>
                    </a:moveTo>
                    <a:cubicBezTo>
                      <a:pt x="15981" y="1"/>
                      <a:pt x="0" y="24674"/>
                      <a:pt x="695" y="30140"/>
                    </a:cubicBezTo>
                    <a:cubicBezTo>
                      <a:pt x="695" y="30140"/>
                      <a:pt x="3798" y="35443"/>
                      <a:pt x="8033" y="35443"/>
                    </a:cubicBezTo>
                    <a:cubicBezTo>
                      <a:pt x="9382" y="35443"/>
                      <a:pt x="10845" y="34905"/>
                      <a:pt x="12360" y="33485"/>
                    </a:cubicBezTo>
                    <a:cubicBezTo>
                      <a:pt x="19733" y="26580"/>
                      <a:pt x="21016" y="2519"/>
                      <a:pt x="21016" y="2519"/>
                    </a:cubicBezTo>
                    <a:lnTo>
                      <a:pt x="15981" y="1"/>
                    </a:ln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9"/>
              <p:cNvSpPr/>
              <p:nvPr/>
            </p:nvSpPr>
            <p:spPr>
              <a:xfrm>
                <a:off x="5004863" y="3849000"/>
                <a:ext cx="228700" cy="297950"/>
              </a:xfrm>
              <a:custGeom>
                <a:rect b="b" l="l" r="r" t="t"/>
                <a:pathLst>
                  <a:path extrusionOk="0" h="11918" w="9148">
                    <a:moveTo>
                      <a:pt x="2890" y="1"/>
                    </a:moveTo>
                    <a:cubicBezTo>
                      <a:pt x="2890" y="1"/>
                      <a:pt x="576" y="3441"/>
                      <a:pt x="300" y="5048"/>
                    </a:cubicBezTo>
                    <a:cubicBezTo>
                      <a:pt x="12" y="6642"/>
                      <a:pt x="0" y="9172"/>
                      <a:pt x="276" y="9388"/>
                    </a:cubicBezTo>
                    <a:cubicBezTo>
                      <a:pt x="540" y="9603"/>
                      <a:pt x="5216" y="11917"/>
                      <a:pt x="5216" y="11917"/>
                    </a:cubicBezTo>
                    <a:cubicBezTo>
                      <a:pt x="5216" y="11917"/>
                      <a:pt x="9148" y="8824"/>
                      <a:pt x="8488" y="3597"/>
                    </a:cubicBezTo>
                    <a:cubicBezTo>
                      <a:pt x="8165" y="1080"/>
                      <a:pt x="2890" y="1"/>
                      <a:pt x="2890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9"/>
              <p:cNvSpPr/>
              <p:nvPr/>
            </p:nvSpPr>
            <p:spPr>
              <a:xfrm>
                <a:off x="5167263" y="3902650"/>
                <a:ext cx="69900" cy="131400"/>
              </a:xfrm>
              <a:custGeom>
                <a:rect b="b" l="l" r="r" t="t"/>
                <a:pathLst>
                  <a:path extrusionOk="0" h="5256" w="2796">
                    <a:moveTo>
                      <a:pt x="1844" y="0"/>
                    </a:moveTo>
                    <a:cubicBezTo>
                      <a:pt x="1765" y="0"/>
                      <a:pt x="1686" y="22"/>
                      <a:pt x="1609" y="72"/>
                    </a:cubicBezTo>
                    <a:cubicBezTo>
                      <a:pt x="1078" y="427"/>
                      <a:pt x="0" y="5255"/>
                      <a:pt x="837" y="5255"/>
                    </a:cubicBezTo>
                    <a:cubicBezTo>
                      <a:pt x="850" y="5255"/>
                      <a:pt x="863" y="5254"/>
                      <a:pt x="877" y="5252"/>
                    </a:cubicBezTo>
                    <a:cubicBezTo>
                      <a:pt x="1741" y="5096"/>
                      <a:pt x="2796" y="816"/>
                      <a:pt x="2796" y="816"/>
                    </a:cubicBezTo>
                    <a:cubicBezTo>
                      <a:pt x="2796" y="816"/>
                      <a:pt x="2326" y="0"/>
                      <a:pt x="1844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9"/>
              <p:cNvSpPr/>
              <p:nvPr/>
            </p:nvSpPr>
            <p:spPr>
              <a:xfrm>
                <a:off x="5129538" y="3865375"/>
                <a:ext cx="80050" cy="129325"/>
              </a:xfrm>
              <a:custGeom>
                <a:rect b="b" l="l" r="r" t="t"/>
                <a:pathLst>
                  <a:path extrusionOk="0" h="5173" w="3202">
                    <a:moveTo>
                      <a:pt x="2087" y="0"/>
                    </a:moveTo>
                    <a:cubicBezTo>
                      <a:pt x="1977" y="0"/>
                      <a:pt x="1871" y="26"/>
                      <a:pt x="1775" y="89"/>
                    </a:cubicBezTo>
                    <a:cubicBezTo>
                      <a:pt x="1224" y="460"/>
                      <a:pt x="1" y="5100"/>
                      <a:pt x="1236" y="5172"/>
                    </a:cubicBezTo>
                    <a:cubicBezTo>
                      <a:pt x="1238" y="5172"/>
                      <a:pt x="1240" y="5172"/>
                      <a:pt x="1243" y="5172"/>
                    </a:cubicBezTo>
                    <a:cubicBezTo>
                      <a:pt x="1869" y="5172"/>
                      <a:pt x="3202" y="580"/>
                      <a:pt x="3202" y="580"/>
                    </a:cubicBezTo>
                    <a:cubicBezTo>
                      <a:pt x="3202" y="580"/>
                      <a:pt x="2605" y="0"/>
                      <a:pt x="2087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9"/>
              <p:cNvSpPr/>
              <p:nvPr/>
            </p:nvSpPr>
            <p:spPr>
              <a:xfrm>
                <a:off x="5066838" y="3836875"/>
                <a:ext cx="104700" cy="165925"/>
              </a:xfrm>
              <a:custGeom>
                <a:rect b="b" l="l" r="r" t="t"/>
                <a:pathLst>
                  <a:path extrusionOk="0" h="6637" w="4188">
                    <a:moveTo>
                      <a:pt x="3076" y="1"/>
                    </a:moveTo>
                    <a:cubicBezTo>
                      <a:pt x="3006" y="1"/>
                      <a:pt x="2936" y="13"/>
                      <a:pt x="2868" y="42"/>
                    </a:cubicBezTo>
                    <a:cubicBezTo>
                      <a:pt x="2262" y="304"/>
                      <a:pt x="1" y="6637"/>
                      <a:pt x="1175" y="6637"/>
                    </a:cubicBezTo>
                    <a:cubicBezTo>
                      <a:pt x="1184" y="6637"/>
                      <a:pt x="1193" y="6636"/>
                      <a:pt x="1202" y="6636"/>
                    </a:cubicBezTo>
                    <a:cubicBezTo>
                      <a:pt x="2029" y="6564"/>
                      <a:pt x="4187" y="773"/>
                      <a:pt x="4187" y="773"/>
                    </a:cubicBezTo>
                    <a:cubicBezTo>
                      <a:pt x="4187" y="773"/>
                      <a:pt x="3622" y="1"/>
                      <a:pt x="3076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9"/>
              <p:cNvSpPr/>
              <p:nvPr/>
            </p:nvSpPr>
            <p:spPr>
              <a:xfrm>
                <a:off x="5031838" y="3819525"/>
                <a:ext cx="98025" cy="165950"/>
              </a:xfrm>
              <a:custGeom>
                <a:rect b="b" l="l" r="r" t="t"/>
                <a:pathLst>
                  <a:path extrusionOk="0" h="6638" w="3921">
                    <a:moveTo>
                      <a:pt x="2689" y="0"/>
                    </a:moveTo>
                    <a:cubicBezTo>
                      <a:pt x="2618" y="0"/>
                      <a:pt x="2549" y="13"/>
                      <a:pt x="2482" y="41"/>
                    </a:cubicBezTo>
                    <a:cubicBezTo>
                      <a:pt x="1871" y="304"/>
                      <a:pt x="0" y="6011"/>
                      <a:pt x="1067" y="6634"/>
                    </a:cubicBezTo>
                    <a:cubicBezTo>
                      <a:pt x="1071" y="6636"/>
                      <a:pt x="1075" y="6637"/>
                      <a:pt x="1079" y="6637"/>
                    </a:cubicBezTo>
                    <a:cubicBezTo>
                      <a:pt x="1409" y="6637"/>
                      <a:pt x="3921" y="796"/>
                      <a:pt x="3921" y="796"/>
                    </a:cubicBezTo>
                    <a:cubicBezTo>
                      <a:pt x="3921" y="796"/>
                      <a:pt x="3258" y="0"/>
                      <a:pt x="2689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9"/>
              <p:cNvSpPr/>
              <p:nvPr/>
            </p:nvSpPr>
            <p:spPr>
              <a:xfrm>
                <a:off x="5090288" y="3857550"/>
                <a:ext cx="35200" cy="57725"/>
              </a:xfrm>
              <a:custGeom>
                <a:rect b="b" l="l" r="r" t="t"/>
                <a:pathLst>
                  <a:path extrusionOk="0" h="2309" w="1408">
                    <a:moveTo>
                      <a:pt x="1202" y="1"/>
                    </a:moveTo>
                    <a:cubicBezTo>
                      <a:pt x="1152" y="1"/>
                      <a:pt x="1102" y="24"/>
                      <a:pt x="1067" y="78"/>
                    </a:cubicBezTo>
                    <a:lnTo>
                      <a:pt x="48" y="2056"/>
                    </a:lnTo>
                    <a:cubicBezTo>
                      <a:pt x="0" y="2140"/>
                      <a:pt x="36" y="2236"/>
                      <a:pt x="120" y="2284"/>
                    </a:cubicBezTo>
                    <a:cubicBezTo>
                      <a:pt x="144" y="2296"/>
                      <a:pt x="168" y="2296"/>
                      <a:pt x="204" y="2308"/>
                    </a:cubicBezTo>
                    <a:cubicBezTo>
                      <a:pt x="264" y="2296"/>
                      <a:pt x="324" y="2260"/>
                      <a:pt x="348" y="2212"/>
                    </a:cubicBezTo>
                    <a:lnTo>
                      <a:pt x="1367" y="222"/>
                    </a:lnTo>
                    <a:cubicBezTo>
                      <a:pt x="1407" y="100"/>
                      <a:pt x="1306" y="1"/>
                      <a:pt x="120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9"/>
              <p:cNvSpPr/>
              <p:nvPr/>
            </p:nvSpPr>
            <p:spPr>
              <a:xfrm>
                <a:off x="5131638" y="3879525"/>
                <a:ext cx="35100" cy="57925"/>
              </a:xfrm>
              <a:custGeom>
                <a:rect b="b" l="l" r="r" t="t"/>
                <a:pathLst>
                  <a:path extrusionOk="0" h="2317" w="1404">
                    <a:moveTo>
                      <a:pt x="1215" y="0"/>
                    </a:moveTo>
                    <a:cubicBezTo>
                      <a:pt x="1152" y="0"/>
                      <a:pt x="1091" y="34"/>
                      <a:pt x="1056" y="86"/>
                    </a:cubicBezTo>
                    <a:lnTo>
                      <a:pt x="37" y="2076"/>
                    </a:lnTo>
                    <a:cubicBezTo>
                      <a:pt x="1" y="2160"/>
                      <a:pt x="37" y="2256"/>
                      <a:pt x="121" y="2304"/>
                    </a:cubicBezTo>
                    <a:cubicBezTo>
                      <a:pt x="133" y="2316"/>
                      <a:pt x="169" y="2316"/>
                      <a:pt x="192" y="2316"/>
                    </a:cubicBezTo>
                    <a:cubicBezTo>
                      <a:pt x="252" y="2316"/>
                      <a:pt x="312" y="2280"/>
                      <a:pt x="348" y="2232"/>
                    </a:cubicBezTo>
                    <a:lnTo>
                      <a:pt x="1355" y="242"/>
                    </a:lnTo>
                    <a:cubicBezTo>
                      <a:pt x="1403" y="158"/>
                      <a:pt x="1367" y="62"/>
                      <a:pt x="1283" y="14"/>
                    </a:cubicBezTo>
                    <a:cubicBezTo>
                      <a:pt x="1261" y="5"/>
                      <a:pt x="1238" y="0"/>
                      <a:pt x="121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9"/>
              <p:cNvSpPr/>
              <p:nvPr/>
            </p:nvSpPr>
            <p:spPr>
              <a:xfrm>
                <a:off x="5172713" y="3902350"/>
                <a:ext cx="35200" cy="57575"/>
              </a:xfrm>
              <a:custGeom>
                <a:rect b="b" l="l" r="r" t="t"/>
                <a:pathLst>
                  <a:path extrusionOk="0" h="2303" w="1408">
                    <a:moveTo>
                      <a:pt x="1200" y="1"/>
                    </a:moveTo>
                    <a:cubicBezTo>
                      <a:pt x="1151" y="1"/>
                      <a:pt x="1102" y="22"/>
                      <a:pt x="1067" y="72"/>
                    </a:cubicBezTo>
                    <a:lnTo>
                      <a:pt x="48" y="2063"/>
                    </a:lnTo>
                    <a:cubicBezTo>
                      <a:pt x="0" y="2146"/>
                      <a:pt x="36" y="2242"/>
                      <a:pt x="120" y="2290"/>
                    </a:cubicBezTo>
                    <a:cubicBezTo>
                      <a:pt x="144" y="2302"/>
                      <a:pt x="168" y="2302"/>
                      <a:pt x="192" y="2302"/>
                    </a:cubicBezTo>
                    <a:cubicBezTo>
                      <a:pt x="264" y="2302"/>
                      <a:pt x="324" y="2266"/>
                      <a:pt x="348" y="2206"/>
                    </a:cubicBezTo>
                    <a:lnTo>
                      <a:pt x="1367" y="228"/>
                    </a:lnTo>
                    <a:cubicBezTo>
                      <a:pt x="1408" y="98"/>
                      <a:pt x="1304" y="1"/>
                      <a:pt x="1200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9"/>
              <p:cNvSpPr/>
              <p:nvPr/>
            </p:nvSpPr>
            <p:spPr>
              <a:xfrm>
                <a:off x="4993463" y="3851475"/>
                <a:ext cx="79275" cy="189675"/>
              </a:xfrm>
              <a:custGeom>
                <a:rect b="b" l="l" r="r" t="t"/>
                <a:pathLst>
                  <a:path extrusionOk="0" h="7587" w="3171">
                    <a:moveTo>
                      <a:pt x="2358" y="0"/>
                    </a:moveTo>
                    <a:cubicBezTo>
                      <a:pt x="2257" y="0"/>
                      <a:pt x="2124" y="21"/>
                      <a:pt x="1955" y="69"/>
                    </a:cubicBezTo>
                    <a:cubicBezTo>
                      <a:pt x="1955" y="69"/>
                      <a:pt x="1" y="969"/>
                      <a:pt x="25" y="1712"/>
                    </a:cubicBezTo>
                    <a:cubicBezTo>
                      <a:pt x="37" y="2743"/>
                      <a:pt x="528" y="7586"/>
                      <a:pt x="528" y="7586"/>
                    </a:cubicBezTo>
                    <a:cubicBezTo>
                      <a:pt x="528" y="7586"/>
                      <a:pt x="2051" y="3330"/>
                      <a:pt x="2075" y="2731"/>
                    </a:cubicBezTo>
                    <a:cubicBezTo>
                      <a:pt x="2075" y="2275"/>
                      <a:pt x="2063" y="1820"/>
                      <a:pt x="2015" y="1364"/>
                    </a:cubicBezTo>
                    <a:cubicBezTo>
                      <a:pt x="2015" y="1364"/>
                      <a:pt x="3171" y="0"/>
                      <a:pt x="2358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9"/>
              <p:cNvSpPr/>
              <p:nvPr/>
            </p:nvSpPr>
            <p:spPr>
              <a:xfrm>
                <a:off x="4713238" y="3714425"/>
                <a:ext cx="877000" cy="188850"/>
              </a:xfrm>
              <a:custGeom>
                <a:rect b="b" l="l" r="r" t="t"/>
                <a:pathLst>
                  <a:path extrusionOk="0" h="7554" w="35080">
                    <a:moveTo>
                      <a:pt x="17540" y="1"/>
                    </a:moveTo>
                    <a:cubicBezTo>
                      <a:pt x="7853" y="1"/>
                      <a:pt x="1" y="1691"/>
                      <a:pt x="1" y="3777"/>
                    </a:cubicBezTo>
                    <a:cubicBezTo>
                      <a:pt x="1" y="5863"/>
                      <a:pt x="7853" y="7553"/>
                      <a:pt x="17540" y="7553"/>
                    </a:cubicBezTo>
                    <a:cubicBezTo>
                      <a:pt x="27227" y="7553"/>
                      <a:pt x="35079" y="5863"/>
                      <a:pt x="35079" y="3777"/>
                    </a:cubicBezTo>
                    <a:cubicBezTo>
                      <a:pt x="35079" y="1691"/>
                      <a:pt x="27227" y="1"/>
                      <a:pt x="17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9"/>
              <p:cNvSpPr/>
              <p:nvPr/>
            </p:nvSpPr>
            <p:spPr>
              <a:xfrm>
                <a:off x="4893213" y="3825775"/>
                <a:ext cx="639575" cy="61625"/>
              </a:xfrm>
              <a:custGeom>
                <a:rect b="b" l="l" r="r" t="t"/>
                <a:pathLst>
                  <a:path extrusionOk="0" h="2465" w="25583">
                    <a:moveTo>
                      <a:pt x="25292" y="1"/>
                    </a:moveTo>
                    <a:cubicBezTo>
                      <a:pt x="25254" y="1"/>
                      <a:pt x="25213" y="13"/>
                      <a:pt x="25171" y="42"/>
                    </a:cubicBezTo>
                    <a:cubicBezTo>
                      <a:pt x="22448" y="1606"/>
                      <a:pt x="17289" y="2042"/>
                      <a:pt x="12373" y="2042"/>
                    </a:cubicBezTo>
                    <a:cubicBezTo>
                      <a:pt x="6207" y="2042"/>
                      <a:pt x="425" y="1356"/>
                      <a:pt x="318" y="1349"/>
                    </a:cubicBezTo>
                    <a:cubicBezTo>
                      <a:pt x="301" y="1345"/>
                      <a:pt x="284" y="1344"/>
                      <a:pt x="269" y="1344"/>
                    </a:cubicBezTo>
                    <a:cubicBezTo>
                      <a:pt x="36" y="1344"/>
                      <a:pt x="1" y="1734"/>
                      <a:pt x="270" y="1745"/>
                    </a:cubicBezTo>
                    <a:cubicBezTo>
                      <a:pt x="4287" y="2200"/>
                      <a:pt x="8315" y="2440"/>
                      <a:pt x="12355" y="2464"/>
                    </a:cubicBezTo>
                    <a:cubicBezTo>
                      <a:pt x="17318" y="2464"/>
                      <a:pt x="22557" y="2020"/>
                      <a:pt x="25375" y="390"/>
                    </a:cubicBezTo>
                    <a:cubicBezTo>
                      <a:pt x="25583" y="281"/>
                      <a:pt x="25472" y="1"/>
                      <a:pt x="252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9"/>
              <p:cNvSpPr/>
              <p:nvPr/>
            </p:nvSpPr>
            <p:spPr>
              <a:xfrm>
                <a:off x="5057913" y="3543900"/>
                <a:ext cx="125300" cy="277850"/>
              </a:xfrm>
              <a:custGeom>
                <a:rect b="b" l="l" r="r" t="t"/>
                <a:pathLst>
                  <a:path extrusionOk="0" h="11114" w="5012">
                    <a:moveTo>
                      <a:pt x="0" y="0"/>
                    </a:moveTo>
                    <a:lnTo>
                      <a:pt x="0" y="3705"/>
                    </a:lnTo>
                    <a:cubicBezTo>
                      <a:pt x="0" y="4951"/>
                      <a:pt x="912" y="5994"/>
                      <a:pt x="2134" y="6174"/>
                    </a:cubicBezTo>
                    <a:lnTo>
                      <a:pt x="2134" y="10059"/>
                    </a:lnTo>
                    <a:cubicBezTo>
                      <a:pt x="936" y="10095"/>
                      <a:pt x="24" y="10322"/>
                      <a:pt x="24" y="10586"/>
                    </a:cubicBezTo>
                    <a:cubicBezTo>
                      <a:pt x="24" y="10886"/>
                      <a:pt x="1139" y="11114"/>
                      <a:pt x="2506" y="11114"/>
                    </a:cubicBezTo>
                    <a:cubicBezTo>
                      <a:pt x="3873" y="11114"/>
                      <a:pt x="4976" y="10874"/>
                      <a:pt x="4976" y="10586"/>
                    </a:cubicBezTo>
                    <a:cubicBezTo>
                      <a:pt x="4976" y="10322"/>
                      <a:pt x="4065" y="10095"/>
                      <a:pt x="2866" y="10059"/>
                    </a:cubicBezTo>
                    <a:lnTo>
                      <a:pt x="2866" y="6174"/>
                    </a:lnTo>
                    <a:cubicBezTo>
                      <a:pt x="4101" y="5994"/>
                      <a:pt x="5000" y="4939"/>
                      <a:pt x="5012" y="3705"/>
                    </a:cubicBezTo>
                    <a:lnTo>
                      <a:pt x="50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9"/>
              <p:cNvSpPr/>
              <p:nvPr/>
            </p:nvSpPr>
            <p:spPr>
              <a:xfrm>
                <a:off x="5067188" y="3551075"/>
                <a:ext cx="102850" cy="138200"/>
              </a:xfrm>
              <a:custGeom>
                <a:rect b="b" l="l" r="r" t="t"/>
                <a:pathLst>
                  <a:path extrusionOk="0" h="5528" w="4114">
                    <a:moveTo>
                      <a:pt x="1" y="1"/>
                    </a:moveTo>
                    <a:cubicBezTo>
                      <a:pt x="0" y="2"/>
                      <a:pt x="0" y="2"/>
                      <a:pt x="1" y="3"/>
                    </a:cubicBezTo>
                    <a:lnTo>
                      <a:pt x="1" y="3"/>
                    </a:lnTo>
                    <a:lnTo>
                      <a:pt x="1" y="1"/>
                    </a:lnTo>
                    <a:close/>
                    <a:moveTo>
                      <a:pt x="4113" y="1"/>
                    </a:moveTo>
                    <a:cubicBezTo>
                      <a:pt x="4113" y="1"/>
                      <a:pt x="2259" y="27"/>
                      <a:pt x="1041" y="27"/>
                    </a:cubicBezTo>
                    <a:cubicBezTo>
                      <a:pt x="458" y="27"/>
                      <a:pt x="20" y="21"/>
                      <a:pt x="1" y="3"/>
                    </a:cubicBezTo>
                    <a:lnTo>
                      <a:pt x="1" y="3"/>
                    </a:lnTo>
                    <a:lnTo>
                      <a:pt x="1" y="3585"/>
                    </a:lnTo>
                    <a:cubicBezTo>
                      <a:pt x="1" y="3585"/>
                      <a:pt x="145" y="5528"/>
                      <a:pt x="2327" y="5528"/>
                    </a:cubicBezTo>
                    <a:cubicBezTo>
                      <a:pt x="2327" y="5528"/>
                      <a:pt x="4089" y="5204"/>
                      <a:pt x="4113" y="3837"/>
                    </a:cubicBezTo>
                    <a:lnTo>
                      <a:pt x="4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9"/>
              <p:cNvSpPr/>
              <p:nvPr/>
            </p:nvSpPr>
            <p:spPr>
              <a:xfrm>
                <a:off x="5074988" y="3551075"/>
                <a:ext cx="95050" cy="138500"/>
              </a:xfrm>
              <a:custGeom>
                <a:rect b="b" l="l" r="r" t="t"/>
                <a:pathLst>
                  <a:path extrusionOk="0" h="5540" w="3802">
                    <a:moveTo>
                      <a:pt x="3801" y="1"/>
                    </a:moveTo>
                    <a:cubicBezTo>
                      <a:pt x="3801" y="1"/>
                      <a:pt x="3154" y="4413"/>
                      <a:pt x="1044" y="4413"/>
                    </a:cubicBezTo>
                    <a:cubicBezTo>
                      <a:pt x="696" y="4413"/>
                      <a:pt x="348" y="4437"/>
                      <a:pt x="1" y="4497"/>
                    </a:cubicBezTo>
                    <a:cubicBezTo>
                      <a:pt x="301" y="5000"/>
                      <a:pt x="876" y="5540"/>
                      <a:pt x="2015" y="5540"/>
                    </a:cubicBezTo>
                    <a:cubicBezTo>
                      <a:pt x="2015" y="5540"/>
                      <a:pt x="3777" y="5216"/>
                      <a:pt x="3801" y="3849"/>
                    </a:cubicBezTo>
                    <a:lnTo>
                      <a:pt x="3801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9"/>
              <p:cNvSpPr/>
              <p:nvPr/>
            </p:nvSpPr>
            <p:spPr>
              <a:xfrm>
                <a:off x="4907163" y="3121000"/>
                <a:ext cx="119900" cy="697450"/>
              </a:xfrm>
              <a:custGeom>
                <a:rect b="b" l="l" r="r" t="t"/>
                <a:pathLst>
                  <a:path extrusionOk="0" h="27898" w="4796">
                    <a:moveTo>
                      <a:pt x="1379" y="0"/>
                    </a:moveTo>
                    <a:lnTo>
                      <a:pt x="1379" y="6258"/>
                    </a:lnTo>
                    <a:lnTo>
                      <a:pt x="1679" y="6258"/>
                    </a:lnTo>
                    <a:cubicBezTo>
                      <a:pt x="755" y="6258"/>
                      <a:pt x="0" y="7001"/>
                      <a:pt x="0" y="7937"/>
                    </a:cubicBezTo>
                    <a:lnTo>
                      <a:pt x="0" y="27898"/>
                    </a:lnTo>
                    <a:lnTo>
                      <a:pt x="4796" y="27898"/>
                    </a:lnTo>
                    <a:lnTo>
                      <a:pt x="4796" y="7937"/>
                    </a:lnTo>
                    <a:cubicBezTo>
                      <a:pt x="4796" y="7013"/>
                      <a:pt x="4052" y="6258"/>
                      <a:pt x="3129" y="6258"/>
                    </a:cubicBezTo>
                    <a:lnTo>
                      <a:pt x="3537" y="6258"/>
                    </a:lnTo>
                    <a:lnTo>
                      <a:pt x="35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9"/>
              <p:cNvSpPr/>
              <p:nvPr/>
            </p:nvSpPr>
            <p:spPr>
              <a:xfrm>
                <a:off x="4914938" y="3428500"/>
                <a:ext cx="105525" cy="263775"/>
              </a:xfrm>
              <a:custGeom>
                <a:rect b="b" l="l" r="r" t="t"/>
                <a:pathLst>
                  <a:path extrusionOk="0" h="10551" w="4221">
                    <a:moveTo>
                      <a:pt x="1" y="0"/>
                    </a:moveTo>
                    <a:lnTo>
                      <a:pt x="1" y="10550"/>
                    </a:lnTo>
                    <a:lnTo>
                      <a:pt x="4221" y="10550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9"/>
              <p:cNvSpPr/>
              <p:nvPr/>
            </p:nvSpPr>
            <p:spPr>
              <a:xfrm>
                <a:off x="4959613" y="3272050"/>
                <a:ext cx="41975" cy="9900"/>
              </a:xfrm>
              <a:custGeom>
                <a:rect b="b" l="l" r="r" t="t"/>
                <a:pathLst>
                  <a:path extrusionOk="0" h="396" w="1679">
                    <a:moveTo>
                      <a:pt x="240" y="0"/>
                    </a:moveTo>
                    <a:cubicBezTo>
                      <a:pt x="0" y="0"/>
                      <a:pt x="0" y="348"/>
                      <a:pt x="240" y="348"/>
                    </a:cubicBezTo>
                    <a:lnTo>
                      <a:pt x="1439" y="396"/>
                    </a:lnTo>
                    <a:cubicBezTo>
                      <a:pt x="1679" y="396"/>
                      <a:pt x="1679" y="36"/>
                      <a:pt x="1439" y="36"/>
                    </a:cubicBez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9"/>
              <p:cNvSpPr/>
              <p:nvPr/>
            </p:nvSpPr>
            <p:spPr>
              <a:xfrm>
                <a:off x="4932638" y="3421900"/>
                <a:ext cx="96525" cy="8725"/>
              </a:xfrm>
              <a:custGeom>
                <a:rect b="b" l="l" r="r" t="t"/>
                <a:pathLst>
                  <a:path extrusionOk="0" h="349" w="3861">
                    <a:moveTo>
                      <a:pt x="228" y="1"/>
                    </a:moveTo>
                    <a:cubicBezTo>
                      <a:pt x="0" y="1"/>
                      <a:pt x="0" y="348"/>
                      <a:pt x="228" y="348"/>
                    </a:cubicBezTo>
                    <a:lnTo>
                      <a:pt x="3621" y="348"/>
                    </a:lnTo>
                    <a:cubicBezTo>
                      <a:pt x="3861" y="348"/>
                      <a:pt x="3861" y="1"/>
                      <a:pt x="36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9"/>
              <p:cNvSpPr/>
              <p:nvPr/>
            </p:nvSpPr>
            <p:spPr>
              <a:xfrm>
                <a:off x="4932638" y="3693750"/>
                <a:ext cx="96525" cy="8725"/>
              </a:xfrm>
              <a:custGeom>
                <a:rect b="b" l="l" r="r" t="t"/>
                <a:pathLst>
                  <a:path extrusionOk="0" h="349" w="3861">
                    <a:moveTo>
                      <a:pt x="228" y="0"/>
                    </a:moveTo>
                    <a:cubicBezTo>
                      <a:pt x="0" y="0"/>
                      <a:pt x="0" y="348"/>
                      <a:pt x="228" y="348"/>
                    </a:cubicBezTo>
                    <a:lnTo>
                      <a:pt x="3621" y="348"/>
                    </a:lnTo>
                    <a:cubicBezTo>
                      <a:pt x="3861" y="348"/>
                      <a:pt x="3861" y="0"/>
                      <a:pt x="36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9"/>
              <p:cNvSpPr/>
              <p:nvPr/>
            </p:nvSpPr>
            <p:spPr>
              <a:xfrm>
                <a:off x="4936538" y="3147975"/>
                <a:ext cx="65650" cy="9000"/>
              </a:xfrm>
              <a:custGeom>
                <a:rect b="b" l="l" r="r" t="t"/>
                <a:pathLst>
                  <a:path extrusionOk="0" h="360" w="2626">
                    <a:moveTo>
                      <a:pt x="228" y="0"/>
                    </a:moveTo>
                    <a:cubicBezTo>
                      <a:pt x="0" y="0"/>
                      <a:pt x="0" y="360"/>
                      <a:pt x="228" y="360"/>
                    </a:cubicBezTo>
                    <a:lnTo>
                      <a:pt x="2398" y="360"/>
                    </a:lnTo>
                    <a:cubicBezTo>
                      <a:pt x="2626" y="348"/>
                      <a:pt x="2626" y="0"/>
                      <a:pt x="23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9"/>
              <p:cNvSpPr/>
              <p:nvPr/>
            </p:nvSpPr>
            <p:spPr>
              <a:xfrm>
                <a:off x="6064963" y="5393150"/>
                <a:ext cx="1396100" cy="1379025"/>
              </a:xfrm>
              <a:custGeom>
                <a:rect b="b" l="l" r="r" t="t"/>
                <a:pathLst>
                  <a:path extrusionOk="0" h="55161" w="55844">
                    <a:moveTo>
                      <a:pt x="4196" y="0"/>
                    </a:moveTo>
                    <a:cubicBezTo>
                      <a:pt x="2242" y="13272"/>
                      <a:pt x="911" y="42548"/>
                      <a:pt x="0" y="54309"/>
                    </a:cubicBezTo>
                    <a:lnTo>
                      <a:pt x="25932" y="54692"/>
                    </a:lnTo>
                    <a:cubicBezTo>
                      <a:pt x="26136" y="52247"/>
                      <a:pt x="26303" y="33329"/>
                      <a:pt x="26495" y="31446"/>
                    </a:cubicBezTo>
                    <a:cubicBezTo>
                      <a:pt x="26351" y="31219"/>
                      <a:pt x="26507" y="30931"/>
                      <a:pt x="26783" y="30931"/>
                    </a:cubicBezTo>
                    <a:cubicBezTo>
                      <a:pt x="27047" y="30931"/>
                      <a:pt x="27203" y="31231"/>
                      <a:pt x="27047" y="31458"/>
                    </a:cubicBezTo>
                    <a:cubicBezTo>
                      <a:pt x="27179" y="33353"/>
                      <a:pt x="27418" y="52271"/>
                      <a:pt x="27670" y="54728"/>
                    </a:cubicBezTo>
                    <a:lnTo>
                      <a:pt x="55843" y="55160"/>
                    </a:lnTo>
                    <a:cubicBezTo>
                      <a:pt x="55304" y="43375"/>
                      <a:pt x="54309" y="14075"/>
                      <a:pt x="52774" y="743"/>
                    </a:cubicBezTo>
                    <a:lnTo>
                      <a:pt x="28485" y="468"/>
                    </a:lnTo>
                    <a:lnTo>
                      <a:pt x="41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9"/>
              <p:cNvSpPr/>
              <p:nvPr/>
            </p:nvSpPr>
            <p:spPr>
              <a:xfrm>
                <a:off x="6250188" y="2993700"/>
                <a:ext cx="899775" cy="859225"/>
              </a:xfrm>
              <a:custGeom>
                <a:rect b="b" l="l" r="r" t="t"/>
                <a:pathLst>
                  <a:path extrusionOk="0" h="34369" w="35991">
                    <a:moveTo>
                      <a:pt x="19298" y="1"/>
                    </a:moveTo>
                    <a:cubicBezTo>
                      <a:pt x="17970" y="1"/>
                      <a:pt x="16376" y="262"/>
                      <a:pt x="14483" y="956"/>
                    </a:cubicBezTo>
                    <a:cubicBezTo>
                      <a:pt x="13380" y="1352"/>
                      <a:pt x="12445" y="2155"/>
                      <a:pt x="11593" y="2970"/>
                    </a:cubicBezTo>
                    <a:cubicBezTo>
                      <a:pt x="10742" y="3797"/>
                      <a:pt x="10610" y="4241"/>
                      <a:pt x="10143" y="5308"/>
                    </a:cubicBezTo>
                    <a:cubicBezTo>
                      <a:pt x="10083" y="5440"/>
                      <a:pt x="10035" y="5572"/>
                      <a:pt x="9987" y="5715"/>
                    </a:cubicBezTo>
                    <a:cubicBezTo>
                      <a:pt x="9375" y="7346"/>
                      <a:pt x="8764" y="9600"/>
                      <a:pt x="8572" y="11326"/>
                    </a:cubicBezTo>
                    <a:cubicBezTo>
                      <a:pt x="8177" y="15103"/>
                      <a:pt x="7181" y="18999"/>
                      <a:pt x="4652" y="21828"/>
                    </a:cubicBezTo>
                    <a:cubicBezTo>
                      <a:pt x="3285" y="23351"/>
                      <a:pt x="1511" y="24538"/>
                      <a:pt x="456" y="26300"/>
                    </a:cubicBezTo>
                    <a:cubicBezTo>
                      <a:pt x="204" y="26720"/>
                      <a:pt x="0" y="27175"/>
                      <a:pt x="36" y="27667"/>
                    </a:cubicBezTo>
                    <a:cubicBezTo>
                      <a:pt x="84" y="28386"/>
                      <a:pt x="672" y="28950"/>
                      <a:pt x="1259" y="29381"/>
                    </a:cubicBezTo>
                    <a:cubicBezTo>
                      <a:pt x="3837" y="31335"/>
                      <a:pt x="7002" y="32342"/>
                      <a:pt x="10167" y="33038"/>
                    </a:cubicBezTo>
                    <a:cubicBezTo>
                      <a:pt x="14147" y="33925"/>
                      <a:pt x="18223" y="34368"/>
                      <a:pt x="22299" y="34368"/>
                    </a:cubicBezTo>
                    <a:cubicBezTo>
                      <a:pt x="24349" y="34368"/>
                      <a:pt x="26399" y="34272"/>
                      <a:pt x="28365" y="33721"/>
                    </a:cubicBezTo>
                    <a:cubicBezTo>
                      <a:pt x="30332" y="33182"/>
                      <a:pt x="32214" y="32174"/>
                      <a:pt x="33533" y="30616"/>
                    </a:cubicBezTo>
                    <a:cubicBezTo>
                      <a:pt x="35619" y="28146"/>
                      <a:pt x="35990" y="24370"/>
                      <a:pt x="34432" y="21541"/>
                    </a:cubicBezTo>
                    <a:cubicBezTo>
                      <a:pt x="33796" y="20390"/>
                      <a:pt x="32897" y="19419"/>
                      <a:pt x="32106" y="18387"/>
                    </a:cubicBezTo>
                    <a:cubicBezTo>
                      <a:pt x="31003" y="16925"/>
                      <a:pt x="30092" y="15318"/>
                      <a:pt x="29432" y="13604"/>
                    </a:cubicBezTo>
                    <a:cubicBezTo>
                      <a:pt x="28677" y="11662"/>
                      <a:pt x="27346" y="7742"/>
                      <a:pt x="26711" y="5739"/>
                    </a:cubicBezTo>
                    <a:cubicBezTo>
                      <a:pt x="26076" y="3737"/>
                      <a:pt x="26112" y="3605"/>
                      <a:pt x="24661" y="2083"/>
                    </a:cubicBezTo>
                    <a:cubicBezTo>
                      <a:pt x="24024" y="1405"/>
                      <a:pt x="22376" y="1"/>
                      <a:pt x="192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9"/>
              <p:cNvSpPr/>
              <p:nvPr/>
            </p:nvSpPr>
            <p:spPr>
              <a:xfrm>
                <a:off x="6105113" y="3613025"/>
                <a:ext cx="1277125" cy="1894225"/>
              </a:xfrm>
              <a:custGeom>
                <a:rect b="b" l="l" r="r" t="t"/>
                <a:pathLst>
                  <a:path extrusionOk="0" h="75769" w="51085">
                    <a:moveTo>
                      <a:pt x="31476" y="0"/>
                    </a:moveTo>
                    <a:cubicBezTo>
                      <a:pt x="22832" y="0"/>
                      <a:pt x="9508" y="940"/>
                      <a:pt x="9508" y="940"/>
                    </a:cubicBezTo>
                    <a:cubicBezTo>
                      <a:pt x="9508" y="940"/>
                      <a:pt x="1463" y="2738"/>
                      <a:pt x="516" y="8564"/>
                    </a:cubicBezTo>
                    <a:cubicBezTo>
                      <a:pt x="1" y="11729"/>
                      <a:pt x="2458" y="72692"/>
                      <a:pt x="2458" y="72692"/>
                    </a:cubicBezTo>
                    <a:cubicBezTo>
                      <a:pt x="2458" y="72692"/>
                      <a:pt x="13712" y="75769"/>
                      <a:pt x="27635" y="75769"/>
                    </a:cubicBezTo>
                    <a:cubicBezTo>
                      <a:pt x="35124" y="75769"/>
                      <a:pt x="43386" y="74878"/>
                      <a:pt x="51084" y="72140"/>
                    </a:cubicBezTo>
                    <a:lnTo>
                      <a:pt x="48291" y="12449"/>
                    </a:lnTo>
                    <a:cubicBezTo>
                      <a:pt x="47991" y="6095"/>
                      <a:pt x="43136" y="856"/>
                      <a:pt x="36806" y="208"/>
                    </a:cubicBezTo>
                    <a:lnTo>
                      <a:pt x="36602" y="184"/>
                    </a:lnTo>
                    <a:cubicBezTo>
                      <a:pt x="35318" y="53"/>
                      <a:pt x="33529" y="0"/>
                      <a:pt x="314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9"/>
              <p:cNvSpPr/>
              <p:nvPr/>
            </p:nvSpPr>
            <p:spPr>
              <a:xfrm>
                <a:off x="6128788" y="4397775"/>
                <a:ext cx="1233375" cy="514350"/>
              </a:xfrm>
              <a:custGeom>
                <a:rect b="b" l="l" r="r" t="t"/>
                <a:pathLst>
                  <a:path extrusionOk="0" h="20574" w="49335">
                    <a:moveTo>
                      <a:pt x="1" y="1"/>
                    </a:moveTo>
                    <a:lnTo>
                      <a:pt x="1" y="1"/>
                    </a:lnTo>
                    <a:cubicBezTo>
                      <a:pt x="301" y="9268"/>
                      <a:pt x="456" y="12145"/>
                      <a:pt x="768" y="20166"/>
                    </a:cubicBezTo>
                    <a:cubicBezTo>
                      <a:pt x="2161" y="20229"/>
                      <a:pt x="3495" y="20258"/>
                      <a:pt x="4772" y="20258"/>
                    </a:cubicBezTo>
                    <a:cubicBezTo>
                      <a:pt x="23603" y="20258"/>
                      <a:pt x="30116" y="13864"/>
                      <a:pt x="30644" y="13864"/>
                    </a:cubicBezTo>
                    <a:cubicBezTo>
                      <a:pt x="30654" y="13864"/>
                      <a:pt x="30662" y="13867"/>
                      <a:pt x="30668" y="13872"/>
                    </a:cubicBezTo>
                    <a:cubicBezTo>
                      <a:pt x="33689" y="16557"/>
                      <a:pt x="46109" y="19315"/>
                      <a:pt x="49334" y="20573"/>
                    </a:cubicBezTo>
                    <a:lnTo>
                      <a:pt x="48903" y="14207"/>
                    </a:lnTo>
                    <a:lnTo>
                      <a:pt x="43879" y="10887"/>
                    </a:lnTo>
                    <a:lnTo>
                      <a:pt x="23858" y="4221"/>
                    </a:lnTo>
                    <a:lnTo>
                      <a:pt x="6679" y="48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9"/>
              <p:cNvSpPr/>
              <p:nvPr/>
            </p:nvSpPr>
            <p:spPr>
              <a:xfrm>
                <a:off x="6495063" y="4331850"/>
                <a:ext cx="865000" cy="585975"/>
              </a:xfrm>
              <a:custGeom>
                <a:rect b="b" l="l" r="r" t="t"/>
                <a:pathLst>
                  <a:path extrusionOk="0" h="23439" w="34600">
                    <a:moveTo>
                      <a:pt x="0" y="0"/>
                    </a:moveTo>
                    <a:lnTo>
                      <a:pt x="4208" y="8392"/>
                    </a:lnTo>
                    <a:cubicBezTo>
                      <a:pt x="4208" y="8392"/>
                      <a:pt x="16508" y="17911"/>
                      <a:pt x="34599" y="23438"/>
                    </a:cubicBezTo>
                    <a:lnTo>
                      <a:pt x="33712" y="5527"/>
                    </a:lnTo>
                    <a:lnTo>
                      <a:pt x="22766" y="3309"/>
                    </a:lnTo>
                    <a:lnTo>
                      <a:pt x="11197" y="16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9"/>
              <p:cNvSpPr/>
              <p:nvPr/>
            </p:nvSpPr>
            <p:spPr>
              <a:xfrm>
                <a:off x="6143788" y="4740050"/>
                <a:ext cx="1224050" cy="368675"/>
              </a:xfrm>
              <a:custGeom>
                <a:rect b="b" l="l" r="r" t="t"/>
                <a:pathLst>
                  <a:path extrusionOk="0" h="14747" w="48962">
                    <a:moveTo>
                      <a:pt x="30080" y="1"/>
                    </a:moveTo>
                    <a:cubicBezTo>
                      <a:pt x="30080" y="1"/>
                      <a:pt x="29073" y="588"/>
                      <a:pt x="28977" y="636"/>
                    </a:cubicBezTo>
                    <a:cubicBezTo>
                      <a:pt x="19380" y="5898"/>
                      <a:pt x="10565" y="6875"/>
                      <a:pt x="5344" y="6875"/>
                    </a:cubicBezTo>
                    <a:cubicBezTo>
                      <a:pt x="2262" y="6875"/>
                      <a:pt x="432" y="6535"/>
                      <a:pt x="432" y="6535"/>
                    </a:cubicBezTo>
                    <a:lnTo>
                      <a:pt x="0" y="3346"/>
                    </a:lnTo>
                    <a:lnTo>
                      <a:pt x="0" y="3346"/>
                    </a:lnTo>
                    <a:cubicBezTo>
                      <a:pt x="108" y="6295"/>
                      <a:pt x="204" y="9136"/>
                      <a:pt x="312" y="11786"/>
                    </a:cubicBezTo>
                    <a:cubicBezTo>
                      <a:pt x="1345" y="11870"/>
                      <a:pt x="2365" y="11909"/>
                      <a:pt x="3369" y="11909"/>
                    </a:cubicBezTo>
                    <a:cubicBezTo>
                      <a:pt x="17408" y="11909"/>
                      <a:pt x="28329" y="4245"/>
                      <a:pt x="28329" y="4245"/>
                    </a:cubicBezTo>
                    <a:cubicBezTo>
                      <a:pt x="32202" y="10611"/>
                      <a:pt x="43939" y="13692"/>
                      <a:pt x="48962" y="14747"/>
                    </a:cubicBezTo>
                    <a:cubicBezTo>
                      <a:pt x="48962" y="14747"/>
                      <a:pt x="48746" y="6954"/>
                      <a:pt x="48614" y="6918"/>
                    </a:cubicBezTo>
                    <a:cubicBezTo>
                      <a:pt x="37765" y="3849"/>
                      <a:pt x="30080" y="1"/>
                      <a:pt x="30080" y="1"/>
                    </a:cubicBezTo>
                    <a:close/>
                  </a:path>
                </a:pathLst>
              </a:custGeom>
              <a:solidFill>
                <a:srgbClr val="342524">
                  <a:alpha val="497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9"/>
              <p:cNvSpPr/>
              <p:nvPr/>
            </p:nvSpPr>
            <p:spPr>
              <a:xfrm>
                <a:off x="6572088" y="3405125"/>
                <a:ext cx="309325" cy="365375"/>
              </a:xfrm>
              <a:custGeom>
                <a:rect b="b" l="l" r="r" t="t"/>
                <a:pathLst>
                  <a:path extrusionOk="0" h="14615" w="12373">
                    <a:moveTo>
                      <a:pt x="1247" y="0"/>
                    </a:moveTo>
                    <a:cubicBezTo>
                      <a:pt x="600" y="3741"/>
                      <a:pt x="552" y="7421"/>
                      <a:pt x="0" y="8404"/>
                    </a:cubicBezTo>
                    <a:cubicBezTo>
                      <a:pt x="0" y="8404"/>
                      <a:pt x="1221" y="14615"/>
                      <a:pt x="6303" y="14615"/>
                    </a:cubicBezTo>
                    <a:cubicBezTo>
                      <a:pt x="6308" y="14615"/>
                      <a:pt x="6313" y="14615"/>
                      <a:pt x="6318" y="14614"/>
                    </a:cubicBezTo>
                    <a:cubicBezTo>
                      <a:pt x="8740" y="14614"/>
                      <a:pt x="12372" y="12025"/>
                      <a:pt x="11881" y="8225"/>
                    </a:cubicBezTo>
                    <a:cubicBezTo>
                      <a:pt x="11653" y="6462"/>
                      <a:pt x="11054" y="5084"/>
                      <a:pt x="10406" y="36"/>
                    </a:cubicBezTo>
                    <a:lnTo>
                      <a:pt x="1247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9"/>
              <p:cNvSpPr/>
              <p:nvPr/>
            </p:nvSpPr>
            <p:spPr>
              <a:xfrm>
                <a:off x="6596663" y="3405125"/>
                <a:ext cx="239500" cy="148975"/>
              </a:xfrm>
              <a:custGeom>
                <a:rect b="b" l="l" r="r" t="t"/>
                <a:pathLst>
                  <a:path extrusionOk="0" h="5959" w="9580">
                    <a:moveTo>
                      <a:pt x="264" y="0"/>
                    </a:moveTo>
                    <a:cubicBezTo>
                      <a:pt x="192" y="432"/>
                      <a:pt x="96" y="947"/>
                      <a:pt x="0" y="1499"/>
                    </a:cubicBezTo>
                    <a:cubicBezTo>
                      <a:pt x="228" y="2206"/>
                      <a:pt x="576" y="2878"/>
                      <a:pt x="1019" y="3477"/>
                    </a:cubicBezTo>
                    <a:cubicBezTo>
                      <a:pt x="2290" y="5107"/>
                      <a:pt x="3669" y="5803"/>
                      <a:pt x="4688" y="5959"/>
                    </a:cubicBezTo>
                    <a:cubicBezTo>
                      <a:pt x="5707" y="5815"/>
                      <a:pt x="7109" y="5131"/>
                      <a:pt x="8404" y="3513"/>
                    </a:cubicBezTo>
                    <a:cubicBezTo>
                      <a:pt x="8932" y="2818"/>
                      <a:pt x="9327" y="2038"/>
                      <a:pt x="9579" y="1211"/>
                    </a:cubicBezTo>
                    <a:cubicBezTo>
                      <a:pt x="9531" y="816"/>
                      <a:pt x="9471" y="420"/>
                      <a:pt x="9435" y="36"/>
                    </a:cubicBez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9"/>
              <p:cNvSpPr/>
              <p:nvPr/>
            </p:nvSpPr>
            <p:spPr>
              <a:xfrm>
                <a:off x="6560213" y="3105675"/>
                <a:ext cx="300225" cy="404375"/>
              </a:xfrm>
              <a:custGeom>
                <a:rect b="b" l="l" r="r" t="t"/>
                <a:pathLst>
                  <a:path extrusionOk="0" h="16175" w="12009">
                    <a:moveTo>
                      <a:pt x="5060" y="1"/>
                    </a:moveTo>
                    <a:cubicBezTo>
                      <a:pt x="0" y="1"/>
                      <a:pt x="583" y="5397"/>
                      <a:pt x="583" y="5397"/>
                    </a:cubicBezTo>
                    <a:cubicBezTo>
                      <a:pt x="583" y="5397"/>
                      <a:pt x="391" y="11007"/>
                      <a:pt x="2489" y="13693"/>
                    </a:cubicBezTo>
                    <a:cubicBezTo>
                      <a:pt x="3760" y="15311"/>
                      <a:pt x="5151" y="16018"/>
                      <a:pt x="6158" y="16174"/>
                    </a:cubicBezTo>
                    <a:cubicBezTo>
                      <a:pt x="7177" y="16018"/>
                      <a:pt x="8579" y="15335"/>
                      <a:pt x="9874" y="13717"/>
                    </a:cubicBezTo>
                    <a:cubicBezTo>
                      <a:pt x="12008" y="11067"/>
                      <a:pt x="11912" y="5456"/>
                      <a:pt x="11912" y="5456"/>
                    </a:cubicBezTo>
                    <a:cubicBezTo>
                      <a:pt x="11912" y="5456"/>
                      <a:pt x="11945" y="9"/>
                      <a:pt x="6734" y="9"/>
                    </a:cubicBezTo>
                    <a:cubicBezTo>
                      <a:pt x="6479" y="9"/>
                      <a:pt x="6211" y="22"/>
                      <a:pt x="5930" y="50"/>
                    </a:cubicBezTo>
                    <a:cubicBezTo>
                      <a:pt x="5623" y="16"/>
                      <a:pt x="5333" y="1"/>
                      <a:pt x="5060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9"/>
              <p:cNvSpPr/>
              <p:nvPr/>
            </p:nvSpPr>
            <p:spPr>
              <a:xfrm>
                <a:off x="6581963" y="3291375"/>
                <a:ext cx="270075" cy="218675"/>
              </a:xfrm>
              <a:custGeom>
                <a:rect b="b" l="l" r="r" t="t"/>
                <a:pathLst>
                  <a:path extrusionOk="0" h="8747" w="10803">
                    <a:moveTo>
                      <a:pt x="5502" y="1"/>
                    </a:moveTo>
                    <a:cubicBezTo>
                      <a:pt x="4987" y="1"/>
                      <a:pt x="4500" y="327"/>
                      <a:pt x="4257" y="642"/>
                    </a:cubicBezTo>
                    <a:cubicBezTo>
                      <a:pt x="3274" y="1901"/>
                      <a:pt x="61" y="1841"/>
                      <a:pt x="1" y="1853"/>
                    </a:cubicBezTo>
                    <a:cubicBezTo>
                      <a:pt x="252" y="3411"/>
                      <a:pt x="708" y="5102"/>
                      <a:pt x="1619" y="6265"/>
                    </a:cubicBezTo>
                    <a:cubicBezTo>
                      <a:pt x="2890" y="7883"/>
                      <a:pt x="4281" y="8590"/>
                      <a:pt x="5288" y="8746"/>
                    </a:cubicBezTo>
                    <a:cubicBezTo>
                      <a:pt x="6091" y="8626"/>
                      <a:pt x="7134" y="8159"/>
                      <a:pt x="8177" y="7176"/>
                    </a:cubicBezTo>
                    <a:cubicBezTo>
                      <a:pt x="9903" y="5665"/>
                      <a:pt x="10802" y="2632"/>
                      <a:pt x="10683" y="1961"/>
                    </a:cubicBezTo>
                    <a:lnTo>
                      <a:pt x="10695" y="1901"/>
                    </a:lnTo>
                    <a:lnTo>
                      <a:pt x="10695" y="1901"/>
                    </a:lnTo>
                    <a:cubicBezTo>
                      <a:pt x="10323" y="2025"/>
                      <a:pt x="9946" y="2078"/>
                      <a:pt x="9578" y="2078"/>
                    </a:cubicBezTo>
                    <a:cubicBezTo>
                      <a:pt x="8211" y="2078"/>
                      <a:pt x="6979" y="1349"/>
                      <a:pt x="6714" y="858"/>
                    </a:cubicBezTo>
                    <a:cubicBezTo>
                      <a:pt x="6373" y="223"/>
                      <a:pt x="5928" y="1"/>
                      <a:pt x="5502" y="1"/>
                    </a:cubicBez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9"/>
              <p:cNvSpPr/>
              <p:nvPr/>
            </p:nvSpPr>
            <p:spPr>
              <a:xfrm>
                <a:off x="6544213" y="3254000"/>
                <a:ext cx="37475" cy="83700"/>
              </a:xfrm>
              <a:custGeom>
                <a:rect b="b" l="l" r="r" t="t"/>
                <a:pathLst>
                  <a:path extrusionOk="0" h="3348" w="1499">
                    <a:moveTo>
                      <a:pt x="657" y="0"/>
                    </a:moveTo>
                    <a:cubicBezTo>
                      <a:pt x="529" y="0"/>
                      <a:pt x="412" y="31"/>
                      <a:pt x="348" y="123"/>
                    </a:cubicBezTo>
                    <a:cubicBezTo>
                      <a:pt x="156" y="399"/>
                      <a:pt x="0" y="1514"/>
                      <a:pt x="516" y="2281"/>
                    </a:cubicBezTo>
                    <a:cubicBezTo>
                      <a:pt x="779" y="2688"/>
                      <a:pt x="1103" y="3048"/>
                      <a:pt x="1499" y="3348"/>
                    </a:cubicBezTo>
                    <a:lnTo>
                      <a:pt x="1211" y="123"/>
                    </a:lnTo>
                    <a:cubicBezTo>
                      <a:pt x="1211" y="123"/>
                      <a:pt x="913" y="0"/>
                      <a:pt x="657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9"/>
              <p:cNvSpPr/>
              <p:nvPr/>
            </p:nvSpPr>
            <p:spPr>
              <a:xfrm>
                <a:off x="6849613" y="3255200"/>
                <a:ext cx="38400" cy="83700"/>
              </a:xfrm>
              <a:custGeom>
                <a:rect b="b" l="l" r="r" t="t"/>
                <a:pathLst>
                  <a:path extrusionOk="0" h="3348" w="1536">
                    <a:moveTo>
                      <a:pt x="896" y="0"/>
                    </a:moveTo>
                    <a:cubicBezTo>
                      <a:pt x="640" y="0"/>
                      <a:pt x="336" y="123"/>
                      <a:pt x="336" y="123"/>
                    </a:cubicBezTo>
                    <a:lnTo>
                      <a:pt x="1" y="3348"/>
                    </a:lnTo>
                    <a:cubicBezTo>
                      <a:pt x="396" y="3048"/>
                      <a:pt x="732" y="2688"/>
                      <a:pt x="996" y="2281"/>
                    </a:cubicBezTo>
                    <a:cubicBezTo>
                      <a:pt x="1535" y="1526"/>
                      <a:pt x="1379" y="399"/>
                      <a:pt x="1199" y="123"/>
                    </a:cubicBezTo>
                    <a:cubicBezTo>
                      <a:pt x="1140" y="31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9"/>
              <p:cNvSpPr/>
              <p:nvPr/>
            </p:nvSpPr>
            <p:spPr>
              <a:xfrm>
                <a:off x="6537313" y="3063325"/>
                <a:ext cx="341400" cy="193150"/>
              </a:xfrm>
              <a:custGeom>
                <a:rect b="b" l="l" r="r" t="t"/>
                <a:pathLst>
                  <a:path extrusionOk="0" h="7726" w="13656">
                    <a:moveTo>
                      <a:pt x="8414" y="1"/>
                    </a:moveTo>
                    <a:cubicBezTo>
                      <a:pt x="7708" y="1"/>
                      <a:pt x="7004" y="120"/>
                      <a:pt x="6342" y="365"/>
                    </a:cubicBezTo>
                    <a:cubicBezTo>
                      <a:pt x="5923" y="521"/>
                      <a:pt x="5515" y="713"/>
                      <a:pt x="5084" y="796"/>
                    </a:cubicBezTo>
                    <a:cubicBezTo>
                      <a:pt x="4919" y="822"/>
                      <a:pt x="4754" y="831"/>
                      <a:pt x="4587" y="831"/>
                    </a:cubicBezTo>
                    <a:cubicBezTo>
                      <a:pt x="4267" y="831"/>
                      <a:pt x="3944" y="799"/>
                      <a:pt x="3624" y="799"/>
                    </a:cubicBezTo>
                    <a:cubicBezTo>
                      <a:pt x="3490" y="799"/>
                      <a:pt x="3357" y="805"/>
                      <a:pt x="3225" y="820"/>
                    </a:cubicBezTo>
                    <a:cubicBezTo>
                      <a:pt x="2410" y="928"/>
                      <a:pt x="1691" y="1396"/>
                      <a:pt x="1103" y="1947"/>
                    </a:cubicBezTo>
                    <a:cubicBezTo>
                      <a:pt x="636" y="2403"/>
                      <a:pt x="216" y="2918"/>
                      <a:pt x="84" y="3554"/>
                    </a:cubicBezTo>
                    <a:cubicBezTo>
                      <a:pt x="0" y="3949"/>
                      <a:pt x="12" y="4369"/>
                      <a:pt x="108" y="4765"/>
                    </a:cubicBezTo>
                    <a:cubicBezTo>
                      <a:pt x="232" y="5401"/>
                      <a:pt x="916" y="7113"/>
                      <a:pt x="1522" y="7113"/>
                    </a:cubicBezTo>
                    <a:cubicBezTo>
                      <a:pt x="1738" y="7113"/>
                      <a:pt x="1944" y="6896"/>
                      <a:pt x="2110" y="6335"/>
                    </a:cubicBezTo>
                    <a:cubicBezTo>
                      <a:pt x="2230" y="5904"/>
                      <a:pt x="2206" y="5460"/>
                      <a:pt x="2314" y="5028"/>
                    </a:cubicBezTo>
                    <a:cubicBezTo>
                      <a:pt x="2542" y="4165"/>
                      <a:pt x="3237" y="3518"/>
                      <a:pt x="4113" y="3362"/>
                    </a:cubicBezTo>
                    <a:cubicBezTo>
                      <a:pt x="4168" y="3347"/>
                      <a:pt x="4223" y="3340"/>
                      <a:pt x="4277" y="3340"/>
                    </a:cubicBezTo>
                    <a:cubicBezTo>
                      <a:pt x="4353" y="3340"/>
                      <a:pt x="4426" y="3353"/>
                      <a:pt x="4496" y="3374"/>
                    </a:cubicBezTo>
                    <a:cubicBezTo>
                      <a:pt x="4498" y="3375"/>
                      <a:pt x="4500" y="3375"/>
                      <a:pt x="4504" y="3375"/>
                    </a:cubicBezTo>
                    <a:cubicBezTo>
                      <a:pt x="4671" y="3375"/>
                      <a:pt x="6688" y="2612"/>
                      <a:pt x="8220" y="2612"/>
                    </a:cubicBezTo>
                    <a:cubicBezTo>
                      <a:pt x="9145" y="2612"/>
                      <a:pt x="9893" y="2890"/>
                      <a:pt x="9951" y="3782"/>
                    </a:cubicBezTo>
                    <a:cubicBezTo>
                      <a:pt x="9999" y="4621"/>
                      <a:pt x="11186" y="4873"/>
                      <a:pt x="11533" y="5628"/>
                    </a:cubicBezTo>
                    <a:cubicBezTo>
                      <a:pt x="11881" y="6383"/>
                      <a:pt x="12193" y="7198"/>
                      <a:pt x="12852" y="7726"/>
                    </a:cubicBezTo>
                    <a:cubicBezTo>
                      <a:pt x="13655" y="6695"/>
                      <a:pt x="13643" y="5292"/>
                      <a:pt x="13608" y="3997"/>
                    </a:cubicBezTo>
                    <a:cubicBezTo>
                      <a:pt x="13596" y="3506"/>
                      <a:pt x="13572" y="3014"/>
                      <a:pt x="13380" y="2571"/>
                    </a:cubicBezTo>
                    <a:cubicBezTo>
                      <a:pt x="13212" y="2223"/>
                      <a:pt x="12984" y="1923"/>
                      <a:pt x="12696" y="1672"/>
                    </a:cubicBezTo>
                    <a:cubicBezTo>
                      <a:pt x="11563" y="588"/>
                      <a:pt x="9985" y="1"/>
                      <a:pt x="8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9"/>
              <p:cNvSpPr/>
              <p:nvPr/>
            </p:nvSpPr>
            <p:spPr>
              <a:xfrm>
                <a:off x="6667088" y="3252250"/>
                <a:ext cx="15300" cy="31225"/>
              </a:xfrm>
              <a:custGeom>
                <a:rect b="b" l="l" r="r" t="t"/>
                <a:pathLst>
                  <a:path extrusionOk="0" h="1249" w="612">
                    <a:moveTo>
                      <a:pt x="326" y="1"/>
                    </a:moveTo>
                    <a:cubicBezTo>
                      <a:pt x="174" y="1"/>
                      <a:pt x="36" y="272"/>
                      <a:pt x="12" y="613"/>
                    </a:cubicBezTo>
                    <a:cubicBezTo>
                      <a:pt x="0" y="960"/>
                      <a:pt x="108" y="1236"/>
                      <a:pt x="264" y="1248"/>
                    </a:cubicBezTo>
                    <a:cubicBezTo>
                      <a:pt x="268" y="1248"/>
                      <a:pt x="271" y="1248"/>
                      <a:pt x="274" y="1248"/>
                    </a:cubicBezTo>
                    <a:cubicBezTo>
                      <a:pt x="426" y="1248"/>
                      <a:pt x="564" y="977"/>
                      <a:pt x="588" y="636"/>
                    </a:cubicBezTo>
                    <a:cubicBezTo>
                      <a:pt x="612" y="301"/>
                      <a:pt x="492" y="13"/>
                      <a:pt x="336" y="1"/>
                    </a:cubicBezTo>
                    <a:cubicBezTo>
                      <a:pt x="333" y="1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9"/>
              <p:cNvSpPr/>
              <p:nvPr/>
            </p:nvSpPr>
            <p:spPr>
              <a:xfrm>
                <a:off x="6605938" y="3196000"/>
                <a:ext cx="94600" cy="37400"/>
              </a:xfrm>
              <a:custGeom>
                <a:rect b="b" l="l" r="r" t="t"/>
                <a:pathLst>
                  <a:path extrusionOk="0" h="1496" w="3784">
                    <a:moveTo>
                      <a:pt x="1947" y="1"/>
                    </a:moveTo>
                    <a:cubicBezTo>
                      <a:pt x="1621" y="1"/>
                      <a:pt x="1282" y="96"/>
                      <a:pt x="984" y="369"/>
                    </a:cubicBezTo>
                    <a:cubicBezTo>
                      <a:pt x="1" y="1268"/>
                      <a:pt x="600" y="1496"/>
                      <a:pt x="756" y="1496"/>
                    </a:cubicBezTo>
                    <a:cubicBezTo>
                      <a:pt x="882" y="1487"/>
                      <a:pt x="1913" y="968"/>
                      <a:pt x="2624" y="968"/>
                    </a:cubicBezTo>
                    <a:cubicBezTo>
                      <a:pt x="2857" y="968"/>
                      <a:pt x="3056" y="1024"/>
                      <a:pt x="3178" y="1172"/>
                    </a:cubicBezTo>
                    <a:cubicBezTo>
                      <a:pt x="3178" y="1172"/>
                      <a:pt x="3196" y="1174"/>
                      <a:pt x="3224" y="1174"/>
                    </a:cubicBezTo>
                    <a:cubicBezTo>
                      <a:pt x="3369" y="1174"/>
                      <a:pt x="3783" y="1124"/>
                      <a:pt x="3382" y="501"/>
                    </a:cubicBezTo>
                    <a:cubicBezTo>
                      <a:pt x="3382" y="501"/>
                      <a:pt x="2696" y="1"/>
                      <a:pt x="1947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9"/>
              <p:cNvSpPr/>
              <p:nvPr/>
            </p:nvSpPr>
            <p:spPr>
              <a:xfrm>
                <a:off x="6753713" y="3253475"/>
                <a:ext cx="14700" cy="31175"/>
              </a:xfrm>
              <a:custGeom>
                <a:rect b="b" l="l" r="r" t="t"/>
                <a:pathLst>
                  <a:path extrusionOk="0" h="1247" w="588">
                    <a:moveTo>
                      <a:pt x="276" y="0"/>
                    </a:moveTo>
                    <a:cubicBezTo>
                      <a:pt x="120" y="0"/>
                      <a:pt x="0" y="288"/>
                      <a:pt x="0" y="635"/>
                    </a:cubicBezTo>
                    <a:cubicBezTo>
                      <a:pt x="12" y="971"/>
                      <a:pt x="144" y="1247"/>
                      <a:pt x="300" y="1247"/>
                    </a:cubicBezTo>
                    <a:cubicBezTo>
                      <a:pt x="468" y="1247"/>
                      <a:pt x="588" y="959"/>
                      <a:pt x="576" y="611"/>
                    </a:cubicBezTo>
                    <a:cubicBezTo>
                      <a:pt x="564" y="276"/>
                      <a:pt x="432" y="0"/>
                      <a:pt x="276" y="0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9"/>
              <p:cNvSpPr/>
              <p:nvPr/>
            </p:nvSpPr>
            <p:spPr>
              <a:xfrm>
                <a:off x="6736213" y="3197800"/>
                <a:ext cx="93650" cy="38325"/>
              </a:xfrm>
              <a:custGeom>
                <a:rect b="b" l="l" r="r" t="t"/>
                <a:pathLst>
                  <a:path extrusionOk="0" h="1533" w="3746">
                    <a:moveTo>
                      <a:pt x="1827" y="0"/>
                    </a:moveTo>
                    <a:cubicBezTo>
                      <a:pt x="1096" y="0"/>
                      <a:pt x="424" y="465"/>
                      <a:pt x="424" y="465"/>
                    </a:cubicBezTo>
                    <a:cubicBezTo>
                      <a:pt x="1" y="1070"/>
                      <a:pt x="417" y="1140"/>
                      <a:pt x="560" y="1140"/>
                    </a:cubicBezTo>
                    <a:cubicBezTo>
                      <a:pt x="587" y="1140"/>
                      <a:pt x="604" y="1138"/>
                      <a:pt x="604" y="1136"/>
                    </a:cubicBezTo>
                    <a:cubicBezTo>
                      <a:pt x="722" y="999"/>
                      <a:pt x="907" y="946"/>
                      <a:pt x="1124" y="946"/>
                    </a:cubicBezTo>
                    <a:cubicBezTo>
                      <a:pt x="1835" y="946"/>
                      <a:pt x="2885" y="1513"/>
                      <a:pt x="3014" y="1532"/>
                    </a:cubicBezTo>
                    <a:cubicBezTo>
                      <a:pt x="3018" y="1532"/>
                      <a:pt x="3022" y="1532"/>
                      <a:pt x="3027" y="1532"/>
                    </a:cubicBezTo>
                    <a:cubicBezTo>
                      <a:pt x="3200" y="1532"/>
                      <a:pt x="3745" y="1304"/>
                      <a:pt x="2822" y="393"/>
                    </a:cubicBezTo>
                    <a:cubicBezTo>
                      <a:pt x="2518" y="100"/>
                      <a:pt x="2166" y="0"/>
                      <a:pt x="1827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9"/>
              <p:cNvSpPr/>
              <p:nvPr/>
            </p:nvSpPr>
            <p:spPr>
              <a:xfrm>
                <a:off x="5715013" y="3682350"/>
                <a:ext cx="723725" cy="1225425"/>
              </a:xfrm>
              <a:custGeom>
                <a:rect b="b" l="l" r="r" t="t"/>
                <a:pathLst>
                  <a:path extrusionOk="0" h="49017" w="28949">
                    <a:moveTo>
                      <a:pt x="20724" y="1"/>
                    </a:moveTo>
                    <a:cubicBezTo>
                      <a:pt x="20724" y="1"/>
                      <a:pt x="7261" y="8944"/>
                      <a:pt x="1590" y="37597"/>
                    </a:cubicBezTo>
                    <a:cubicBezTo>
                      <a:pt x="1" y="45658"/>
                      <a:pt x="11569" y="49016"/>
                      <a:pt x="23142" y="49016"/>
                    </a:cubicBezTo>
                    <a:cubicBezTo>
                      <a:pt x="25098" y="49016"/>
                      <a:pt x="27055" y="48920"/>
                      <a:pt x="28948" y="48735"/>
                    </a:cubicBezTo>
                    <a:lnTo>
                      <a:pt x="207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9"/>
              <p:cNvSpPr/>
              <p:nvPr/>
            </p:nvSpPr>
            <p:spPr>
              <a:xfrm>
                <a:off x="5715013" y="4375600"/>
                <a:ext cx="723725" cy="532175"/>
              </a:xfrm>
              <a:custGeom>
                <a:rect b="b" l="l" r="r" t="t"/>
                <a:pathLst>
                  <a:path extrusionOk="0" h="21287" w="28949">
                    <a:moveTo>
                      <a:pt x="4048" y="1"/>
                    </a:moveTo>
                    <a:cubicBezTo>
                      <a:pt x="3065" y="3250"/>
                      <a:pt x="2249" y="6546"/>
                      <a:pt x="1590" y="9867"/>
                    </a:cubicBezTo>
                    <a:cubicBezTo>
                      <a:pt x="1" y="17928"/>
                      <a:pt x="11569" y="21286"/>
                      <a:pt x="23142" y="21286"/>
                    </a:cubicBezTo>
                    <a:cubicBezTo>
                      <a:pt x="25098" y="21286"/>
                      <a:pt x="27055" y="21190"/>
                      <a:pt x="28948" y="21005"/>
                    </a:cubicBezTo>
                    <a:lnTo>
                      <a:pt x="25723" y="1907"/>
                    </a:lnTo>
                    <a:lnTo>
                      <a:pt x="23230" y="1367"/>
                    </a:lnTo>
                    <a:lnTo>
                      <a:pt x="4048" y="1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9"/>
              <p:cNvSpPr/>
              <p:nvPr/>
            </p:nvSpPr>
            <p:spPr>
              <a:xfrm>
                <a:off x="6286138" y="4164575"/>
                <a:ext cx="42300" cy="225150"/>
              </a:xfrm>
              <a:custGeom>
                <a:rect b="b" l="l" r="r" t="t"/>
                <a:pathLst>
                  <a:path extrusionOk="0" h="9006" w="1692">
                    <a:moveTo>
                      <a:pt x="1481" y="1"/>
                    </a:moveTo>
                    <a:cubicBezTo>
                      <a:pt x="1381" y="1"/>
                      <a:pt x="1296" y="92"/>
                      <a:pt x="1296" y="193"/>
                    </a:cubicBezTo>
                    <a:cubicBezTo>
                      <a:pt x="1296" y="241"/>
                      <a:pt x="1200" y="5420"/>
                      <a:pt x="37" y="8741"/>
                    </a:cubicBezTo>
                    <a:cubicBezTo>
                      <a:pt x="1" y="8837"/>
                      <a:pt x="61" y="8957"/>
                      <a:pt x="169" y="8993"/>
                    </a:cubicBezTo>
                    <a:cubicBezTo>
                      <a:pt x="193" y="8993"/>
                      <a:pt x="205" y="9005"/>
                      <a:pt x="229" y="9005"/>
                    </a:cubicBezTo>
                    <a:cubicBezTo>
                      <a:pt x="313" y="9005"/>
                      <a:pt x="385" y="8945"/>
                      <a:pt x="421" y="8873"/>
                    </a:cubicBezTo>
                    <a:cubicBezTo>
                      <a:pt x="1595" y="5492"/>
                      <a:pt x="1691" y="253"/>
                      <a:pt x="1691" y="205"/>
                    </a:cubicBezTo>
                    <a:cubicBezTo>
                      <a:pt x="1691" y="86"/>
                      <a:pt x="1607" y="2"/>
                      <a:pt x="1500" y="2"/>
                    </a:cubicBezTo>
                    <a:cubicBezTo>
                      <a:pt x="1493" y="1"/>
                      <a:pt x="1487" y="1"/>
                      <a:pt x="148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9"/>
              <p:cNvSpPr/>
              <p:nvPr/>
            </p:nvSpPr>
            <p:spPr>
              <a:xfrm>
                <a:off x="6961413" y="3693150"/>
                <a:ext cx="737975" cy="1201875"/>
              </a:xfrm>
              <a:custGeom>
                <a:rect b="b" l="l" r="r" t="t"/>
                <a:pathLst>
                  <a:path extrusionOk="0" h="48075" w="29519">
                    <a:moveTo>
                      <a:pt x="9543" y="0"/>
                    </a:moveTo>
                    <a:lnTo>
                      <a:pt x="0" y="42620"/>
                    </a:lnTo>
                    <a:cubicBezTo>
                      <a:pt x="6773" y="46436"/>
                      <a:pt x="12906" y="48074"/>
                      <a:pt x="17748" y="48074"/>
                    </a:cubicBezTo>
                    <a:cubicBezTo>
                      <a:pt x="25137" y="48074"/>
                      <a:pt x="29518" y="44259"/>
                      <a:pt x="28569" y="38544"/>
                    </a:cubicBezTo>
                    <a:cubicBezTo>
                      <a:pt x="23786" y="9723"/>
                      <a:pt x="9543" y="0"/>
                      <a:pt x="95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9"/>
              <p:cNvSpPr/>
              <p:nvPr/>
            </p:nvSpPr>
            <p:spPr>
              <a:xfrm>
                <a:off x="7324663" y="4471525"/>
                <a:ext cx="374250" cy="446900"/>
              </a:xfrm>
              <a:custGeom>
                <a:rect b="b" l="l" r="r" t="t"/>
                <a:pathLst>
                  <a:path extrusionOk="0" h="17876" w="14970">
                    <a:moveTo>
                      <a:pt x="1" y="0"/>
                    </a:moveTo>
                    <a:lnTo>
                      <a:pt x="1367" y="17479"/>
                    </a:lnTo>
                    <a:lnTo>
                      <a:pt x="1367" y="17803"/>
                    </a:lnTo>
                    <a:cubicBezTo>
                      <a:pt x="1907" y="17852"/>
                      <a:pt x="2435" y="17875"/>
                      <a:pt x="2950" y="17875"/>
                    </a:cubicBezTo>
                    <a:cubicBezTo>
                      <a:pt x="10298" y="17875"/>
                      <a:pt x="14969" y="13059"/>
                      <a:pt x="14039" y="7457"/>
                    </a:cubicBezTo>
                    <a:cubicBezTo>
                      <a:pt x="13536" y="4364"/>
                      <a:pt x="13368" y="2829"/>
                      <a:pt x="12649" y="1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9"/>
              <p:cNvSpPr/>
              <p:nvPr/>
            </p:nvSpPr>
            <p:spPr>
              <a:xfrm>
                <a:off x="7324663" y="4471525"/>
                <a:ext cx="374250" cy="446900"/>
              </a:xfrm>
              <a:custGeom>
                <a:rect b="b" l="l" r="r" t="t"/>
                <a:pathLst>
                  <a:path extrusionOk="0" h="17876" w="14970">
                    <a:moveTo>
                      <a:pt x="1" y="0"/>
                    </a:moveTo>
                    <a:lnTo>
                      <a:pt x="1367" y="17479"/>
                    </a:lnTo>
                    <a:lnTo>
                      <a:pt x="1367" y="17803"/>
                    </a:lnTo>
                    <a:cubicBezTo>
                      <a:pt x="1907" y="17852"/>
                      <a:pt x="2435" y="17875"/>
                      <a:pt x="2950" y="17875"/>
                    </a:cubicBezTo>
                    <a:cubicBezTo>
                      <a:pt x="10298" y="17875"/>
                      <a:pt x="14969" y="13059"/>
                      <a:pt x="14039" y="7457"/>
                    </a:cubicBezTo>
                    <a:cubicBezTo>
                      <a:pt x="13536" y="4364"/>
                      <a:pt x="13368" y="2829"/>
                      <a:pt x="12649" y="1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9"/>
              <p:cNvSpPr/>
              <p:nvPr/>
            </p:nvSpPr>
            <p:spPr>
              <a:xfrm>
                <a:off x="6884988" y="4411875"/>
                <a:ext cx="473050" cy="494275"/>
              </a:xfrm>
              <a:custGeom>
                <a:rect b="b" l="l" r="r" t="t"/>
                <a:pathLst>
                  <a:path extrusionOk="0" h="19771" w="18922">
                    <a:moveTo>
                      <a:pt x="6126" y="0"/>
                    </a:moveTo>
                    <a:lnTo>
                      <a:pt x="0" y="12229"/>
                    </a:lnTo>
                    <a:cubicBezTo>
                      <a:pt x="5325" y="16022"/>
                      <a:pt x="18136" y="19770"/>
                      <a:pt x="18884" y="19770"/>
                    </a:cubicBezTo>
                    <a:cubicBezTo>
                      <a:pt x="18910" y="19770"/>
                      <a:pt x="18921" y="19766"/>
                      <a:pt x="18918" y="19758"/>
                    </a:cubicBezTo>
                    <a:lnTo>
                      <a:pt x="17743" y="2350"/>
                    </a:lnTo>
                    <a:cubicBezTo>
                      <a:pt x="17743" y="2350"/>
                      <a:pt x="13200" y="2326"/>
                      <a:pt x="13104" y="2278"/>
                    </a:cubicBezTo>
                    <a:cubicBezTo>
                      <a:pt x="10826" y="1355"/>
                      <a:pt x="8500" y="600"/>
                      <a:pt x="6126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9"/>
              <p:cNvSpPr/>
              <p:nvPr/>
            </p:nvSpPr>
            <p:spPr>
              <a:xfrm>
                <a:off x="7212263" y="4468825"/>
                <a:ext cx="446300" cy="73450"/>
              </a:xfrm>
              <a:custGeom>
                <a:rect b="b" l="l" r="r" t="t"/>
                <a:pathLst>
                  <a:path extrusionOk="0" h="2938" w="17852">
                    <a:moveTo>
                      <a:pt x="1" y="0"/>
                    </a:moveTo>
                    <a:lnTo>
                      <a:pt x="1284" y="1007"/>
                    </a:lnTo>
                    <a:lnTo>
                      <a:pt x="17852" y="2937"/>
                    </a:lnTo>
                    <a:lnTo>
                      <a:pt x="17169" y="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9"/>
              <p:cNvSpPr/>
              <p:nvPr/>
            </p:nvSpPr>
            <p:spPr>
              <a:xfrm>
                <a:off x="7143638" y="4326450"/>
                <a:ext cx="534425" cy="146275"/>
              </a:xfrm>
              <a:custGeom>
                <a:rect b="b" l="l" r="r" t="t"/>
                <a:pathLst>
                  <a:path extrusionOk="0" h="5851" w="21377">
                    <a:moveTo>
                      <a:pt x="19974" y="0"/>
                    </a:moveTo>
                    <a:lnTo>
                      <a:pt x="0" y="1715"/>
                    </a:lnTo>
                    <a:lnTo>
                      <a:pt x="1151" y="4328"/>
                    </a:lnTo>
                    <a:lnTo>
                      <a:pt x="2770" y="5827"/>
                    </a:lnTo>
                    <a:lnTo>
                      <a:pt x="21376" y="5851"/>
                    </a:lnTo>
                    <a:lnTo>
                      <a:pt x="19974" y="0"/>
                    </a:lnTo>
                    <a:close/>
                  </a:path>
                </a:pathLst>
              </a:custGeom>
              <a:solidFill>
                <a:srgbClr val="342524">
                  <a:alpha val="497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9"/>
              <p:cNvSpPr/>
              <p:nvPr/>
            </p:nvSpPr>
            <p:spPr>
              <a:xfrm>
                <a:off x="5753563" y="4297975"/>
                <a:ext cx="537400" cy="162475"/>
              </a:xfrm>
              <a:custGeom>
                <a:rect b="b" l="l" r="r" t="t"/>
                <a:pathLst>
                  <a:path extrusionOk="0" h="6499" w="21496">
                    <a:moveTo>
                      <a:pt x="1571" y="1"/>
                    </a:moveTo>
                    <a:lnTo>
                      <a:pt x="0" y="5803"/>
                    </a:lnTo>
                    <a:lnTo>
                      <a:pt x="18067" y="6498"/>
                    </a:lnTo>
                    <a:lnTo>
                      <a:pt x="20261" y="4904"/>
                    </a:lnTo>
                    <a:lnTo>
                      <a:pt x="21496" y="2326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rgbClr val="0975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9"/>
              <p:cNvSpPr/>
              <p:nvPr/>
            </p:nvSpPr>
            <p:spPr>
              <a:xfrm>
                <a:off x="7057313" y="4163400"/>
                <a:ext cx="142700" cy="290450"/>
              </a:xfrm>
              <a:custGeom>
                <a:rect b="b" l="l" r="r" t="t"/>
                <a:pathLst>
                  <a:path extrusionOk="0" h="11618" w="5708">
                    <a:moveTo>
                      <a:pt x="648" y="1"/>
                    </a:moveTo>
                    <a:cubicBezTo>
                      <a:pt x="540" y="1"/>
                      <a:pt x="444" y="85"/>
                      <a:pt x="444" y="192"/>
                    </a:cubicBezTo>
                    <a:cubicBezTo>
                      <a:pt x="432" y="264"/>
                      <a:pt x="1" y="7494"/>
                      <a:pt x="5312" y="11582"/>
                    </a:cubicBezTo>
                    <a:cubicBezTo>
                      <a:pt x="5348" y="11606"/>
                      <a:pt x="5396" y="11618"/>
                      <a:pt x="5432" y="11618"/>
                    </a:cubicBezTo>
                    <a:cubicBezTo>
                      <a:pt x="5623" y="11618"/>
                      <a:pt x="5707" y="11378"/>
                      <a:pt x="5563" y="11258"/>
                    </a:cubicBezTo>
                    <a:cubicBezTo>
                      <a:pt x="408" y="7314"/>
                      <a:pt x="840" y="288"/>
                      <a:pt x="840" y="216"/>
                    </a:cubicBezTo>
                    <a:cubicBezTo>
                      <a:pt x="852" y="109"/>
                      <a:pt x="768" y="13"/>
                      <a:pt x="6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9"/>
              <p:cNvSpPr/>
              <p:nvPr/>
            </p:nvSpPr>
            <p:spPr>
              <a:xfrm>
                <a:off x="6150988" y="4322700"/>
                <a:ext cx="452875" cy="223100"/>
              </a:xfrm>
              <a:custGeom>
                <a:rect b="b" l="l" r="r" t="t"/>
                <a:pathLst>
                  <a:path extrusionOk="0" h="8924" w="18115">
                    <a:moveTo>
                      <a:pt x="9141" y="0"/>
                    </a:moveTo>
                    <a:cubicBezTo>
                      <a:pt x="7960" y="0"/>
                      <a:pt x="6810" y="117"/>
                      <a:pt x="6042" y="462"/>
                    </a:cubicBezTo>
                    <a:cubicBezTo>
                      <a:pt x="3908" y="1409"/>
                      <a:pt x="0" y="7500"/>
                      <a:pt x="0" y="7500"/>
                    </a:cubicBezTo>
                    <a:cubicBezTo>
                      <a:pt x="0" y="7500"/>
                      <a:pt x="1177" y="7366"/>
                      <a:pt x="2851" y="7366"/>
                    </a:cubicBezTo>
                    <a:cubicBezTo>
                      <a:pt x="4142" y="7366"/>
                      <a:pt x="5730" y="7445"/>
                      <a:pt x="7301" y="7727"/>
                    </a:cubicBezTo>
                    <a:cubicBezTo>
                      <a:pt x="12344" y="8638"/>
                      <a:pt x="15316" y="8923"/>
                      <a:pt x="16831" y="8923"/>
                    </a:cubicBezTo>
                    <a:cubicBezTo>
                      <a:pt x="17690" y="8923"/>
                      <a:pt x="18080" y="8832"/>
                      <a:pt x="18115" y="8710"/>
                    </a:cubicBezTo>
                    <a:cubicBezTo>
                      <a:pt x="18115" y="8710"/>
                      <a:pt x="14578" y="810"/>
                      <a:pt x="13739" y="486"/>
                    </a:cubicBezTo>
                    <a:cubicBezTo>
                      <a:pt x="13440" y="371"/>
                      <a:pt x="11243" y="0"/>
                      <a:pt x="9141" y="0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9"/>
              <p:cNvSpPr/>
              <p:nvPr/>
            </p:nvSpPr>
            <p:spPr>
              <a:xfrm>
                <a:off x="6147388" y="4422575"/>
                <a:ext cx="242775" cy="118800"/>
              </a:xfrm>
              <a:custGeom>
                <a:rect b="b" l="l" r="r" t="t"/>
                <a:pathLst>
                  <a:path extrusionOk="0" h="4752" w="9711">
                    <a:moveTo>
                      <a:pt x="8502" y="0"/>
                    </a:moveTo>
                    <a:cubicBezTo>
                      <a:pt x="6102" y="0"/>
                      <a:pt x="487" y="2795"/>
                      <a:pt x="264" y="3564"/>
                    </a:cubicBezTo>
                    <a:cubicBezTo>
                      <a:pt x="0" y="4476"/>
                      <a:pt x="2722" y="4751"/>
                      <a:pt x="2722" y="4751"/>
                    </a:cubicBezTo>
                    <a:cubicBezTo>
                      <a:pt x="2722" y="4751"/>
                      <a:pt x="9711" y="675"/>
                      <a:pt x="9447" y="316"/>
                    </a:cubicBezTo>
                    <a:cubicBezTo>
                      <a:pt x="9277" y="95"/>
                      <a:pt x="8944" y="0"/>
                      <a:pt x="8502" y="0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9"/>
              <p:cNvSpPr/>
              <p:nvPr/>
            </p:nvSpPr>
            <p:spPr>
              <a:xfrm>
                <a:off x="6916163" y="4319275"/>
                <a:ext cx="282150" cy="124200"/>
              </a:xfrm>
              <a:custGeom>
                <a:rect b="b" l="l" r="r" t="t"/>
                <a:pathLst>
                  <a:path extrusionOk="0" h="4968" w="11286">
                    <a:moveTo>
                      <a:pt x="7173" y="0"/>
                    </a:moveTo>
                    <a:cubicBezTo>
                      <a:pt x="5706" y="0"/>
                      <a:pt x="4400" y="264"/>
                      <a:pt x="4400" y="264"/>
                    </a:cubicBezTo>
                    <a:cubicBezTo>
                      <a:pt x="4400" y="264"/>
                      <a:pt x="1714" y="2757"/>
                      <a:pt x="60" y="2949"/>
                    </a:cubicBezTo>
                    <a:cubicBezTo>
                      <a:pt x="0" y="2949"/>
                      <a:pt x="3753" y="3285"/>
                      <a:pt x="4676" y="3548"/>
                    </a:cubicBezTo>
                    <a:cubicBezTo>
                      <a:pt x="5155" y="3680"/>
                      <a:pt x="9327" y="4819"/>
                      <a:pt x="9327" y="4819"/>
                    </a:cubicBezTo>
                    <a:cubicBezTo>
                      <a:pt x="9327" y="4819"/>
                      <a:pt x="9578" y="4967"/>
                      <a:pt x="9896" y="4967"/>
                    </a:cubicBezTo>
                    <a:cubicBezTo>
                      <a:pt x="10413" y="4967"/>
                      <a:pt x="11108" y="4577"/>
                      <a:pt x="11197" y="2529"/>
                    </a:cubicBezTo>
                    <a:cubicBezTo>
                      <a:pt x="11286" y="451"/>
                      <a:pt x="9091" y="0"/>
                      <a:pt x="71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9"/>
              <p:cNvSpPr/>
              <p:nvPr/>
            </p:nvSpPr>
            <p:spPr>
              <a:xfrm>
                <a:off x="7025238" y="4207475"/>
                <a:ext cx="158275" cy="162125"/>
              </a:xfrm>
              <a:custGeom>
                <a:rect b="b" l="l" r="r" t="t"/>
                <a:pathLst>
                  <a:path extrusionOk="0" h="6485" w="6331">
                    <a:moveTo>
                      <a:pt x="4929" y="0"/>
                    </a:moveTo>
                    <a:cubicBezTo>
                      <a:pt x="3595" y="0"/>
                      <a:pt x="1" y="4819"/>
                      <a:pt x="1" y="4819"/>
                    </a:cubicBezTo>
                    <a:cubicBezTo>
                      <a:pt x="1" y="4819"/>
                      <a:pt x="198" y="6485"/>
                      <a:pt x="1032" y="6485"/>
                    </a:cubicBezTo>
                    <a:cubicBezTo>
                      <a:pt x="1071" y="6485"/>
                      <a:pt x="1111" y="6481"/>
                      <a:pt x="1152" y="6474"/>
                    </a:cubicBezTo>
                    <a:cubicBezTo>
                      <a:pt x="2087" y="6306"/>
                      <a:pt x="6331" y="312"/>
                      <a:pt x="5036" y="12"/>
                    </a:cubicBezTo>
                    <a:cubicBezTo>
                      <a:pt x="5002" y="4"/>
                      <a:pt x="4966" y="0"/>
                      <a:pt x="49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9"/>
              <p:cNvSpPr/>
              <p:nvPr/>
            </p:nvSpPr>
            <p:spPr>
              <a:xfrm>
                <a:off x="7090288" y="4201225"/>
                <a:ext cx="169975" cy="162150"/>
              </a:xfrm>
              <a:custGeom>
                <a:rect b="b" l="l" r="r" t="t"/>
                <a:pathLst>
                  <a:path extrusionOk="0" h="6486" w="6799">
                    <a:moveTo>
                      <a:pt x="5089" y="0"/>
                    </a:moveTo>
                    <a:cubicBezTo>
                      <a:pt x="4064" y="0"/>
                      <a:pt x="0" y="5009"/>
                      <a:pt x="0" y="5009"/>
                    </a:cubicBezTo>
                    <a:cubicBezTo>
                      <a:pt x="0" y="5009"/>
                      <a:pt x="615" y="6486"/>
                      <a:pt x="1475" y="6486"/>
                    </a:cubicBezTo>
                    <a:cubicBezTo>
                      <a:pt x="1523" y="6486"/>
                      <a:pt x="1570" y="6481"/>
                      <a:pt x="1619" y="6472"/>
                    </a:cubicBezTo>
                    <a:cubicBezTo>
                      <a:pt x="2554" y="6292"/>
                      <a:pt x="6798" y="813"/>
                      <a:pt x="5192" y="22"/>
                    </a:cubicBezTo>
                    <a:cubicBezTo>
                      <a:pt x="5162" y="7"/>
                      <a:pt x="5127" y="0"/>
                      <a:pt x="5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9"/>
              <p:cNvSpPr/>
              <p:nvPr/>
            </p:nvSpPr>
            <p:spPr>
              <a:xfrm>
                <a:off x="7079488" y="4261325"/>
                <a:ext cx="223925" cy="174250"/>
              </a:xfrm>
              <a:custGeom>
                <a:rect b="b" l="l" r="r" t="t"/>
                <a:pathLst>
                  <a:path extrusionOk="0" h="6970" w="8957">
                    <a:moveTo>
                      <a:pt x="7148" y="1"/>
                    </a:moveTo>
                    <a:cubicBezTo>
                      <a:pt x="5791" y="1"/>
                      <a:pt x="1" y="6130"/>
                      <a:pt x="1" y="6130"/>
                    </a:cubicBezTo>
                    <a:cubicBezTo>
                      <a:pt x="1" y="6130"/>
                      <a:pt x="1490" y="6969"/>
                      <a:pt x="2439" y="6969"/>
                    </a:cubicBezTo>
                    <a:cubicBezTo>
                      <a:pt x="2445" y="6969"/>
                      <a:pt x="2452" y="6969"/>
                      <a:pt x="2459" y="6969"/>
                    </a:cubicBezTo>
                    <a:cubicBezTo>
                      <a:pt x="3418" y="6969"/>
                      <a:pt x="8956" y="579"/>
                      <a:pt x="7254" y="16"/>
                    </a:cubicBezTo>
                    <a:cubicBezTo>
                      <a:pt x="7223" y="6"/>
                      <a:pt x="7187" y="1"/>
                      <a:pt x="7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9"/>
              <p:cNvSpPr/>
              <p:nvPr/>
            </p:nvSpPr>
            <p:spPr>
              <a:xfrm>
                <a:off x="7137638" y="4328150"/>
                <a:ext cx="154375" cy="131075"/>
              </a:xfrm>
              <a:custGeom>
                <a:rect b="b" l="l" r="r" t="t"/>
                <a:pathLst>
                  <a:path extrusionOk="0" h="5243" w="6175">
                    <a:moveTo>
                      <a:pt x="5203" y="1"/>
                    </a:moveTo>
                    <a:cubicBezTo>
                      <a:pt x="4048" y="1"/>
                      <a:pt x="1" y="4272"/>
                      <a:pt x="1" y="4272"/>
                    </a:cubicBezTo>
                    <a:cubicBezTo>
                      <a:pt x="1" y="4272"/>
                      <a:pt x="165" y="4812"/>
                      <a:pt x="1085" y="4812"/>
                    </a:cubicBezTo>
                    <a:cubicBezTo>
                      <a:pt x="1095" y="4812"/>
                      <a:pt x="1105" y="4812"/>
                      <a:pt x="1116" y="4812"/>
                    </a:cubicBezTo>
                    <a:cubicBezTo>
                      <a:pt x="1322" y="4812"/>
                      <a:pt x="1664" y="5243"/>
                      <a:pt x="2123" y="5243"/>
                    </a:cubicBezTo>
                    <a:cubicBezTo>
                      <a:pt x="2331" y="5243"/>
                      <a:pt x="2563" y="5154"/>
                      <a:pt x="2818" y="4896"/>
                    </a:cubicBezTo>
                    <a:cubicBezTo>
                      <a:pt x="4628" y="3074"/>
                      <a:pt x="6175" y="1071"/>
                      <a:pt x="5432" y="100"/>
                    </a:cubicBezTo>
                    <a:cubicBezTo>
                      <a:pt x="5379" y="32"/>
                      <a:pt x="5302" y="1"/>
                      <a:pt x="5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9"/>
              <p:cNvSpPr/>
              <p:nvPr/>
            </p:nvSpPr>
            <p:spPr>
              <a:xfrm>
                <a:off x="6592363" y="4530600"/>
                <a:ext cx="776675" cy="383625"/>
              </a:xfrm>
              <a:custGeom>
                <a:rect b="b" l="l" r="r" t="t"/>
                <a:pathLst>
                  <a:path extrusionOk="0" h="15345" w="31067">
                    <a:moveTo>
                      <a:pt x="278" y="0"/>
                    </a:moveTo>
                    <a:cubicBezTo>
                      <a:pt x="134" y="0"/>
                      <a:pt x="0" y="168"/>
                      <a:pt x="100" y="322"/>
                    </a:cubicBezTo>
                    <a:cubicBezTo>
                      <a:pt x="184" y="418"/>
                      <a:pt x="2018" y="2684"/>
                      <a:pt x="6730" y="5693"/>
                    </a:cubicBezTo>
                    <a:cubicBezTo>
                      <a:pt x="11070" y="8451"/>
                      <a:pt x="18755" y="12371"/>
                      <a:pt x="30743" y="15344"/>
                    </a:cubicBezTo>
                    <a:lnTo>
                      <a:pt x="30791" y="15344"/>
                    </a:lnTo>
                    <a:cubicBezTo>
                      <a:pt x="31031" y="15344"/>
                      <a:pt x="31067" y="15009"/>
                      <a:pt x="30839" y="14949"/>
                    </a:cubicBezTo>
                    <a:cubicBezTo>
                      <a:pt x="18922" y="11999"/>
                      <a:pt x="11286" y="8103"/>
                      <a:pt x="6970" y="5358"/>
                    </a:cubicBezTo>
                    <a:cubicBezTo>
                      <a:pt x="2306" y="2385"/>
                      <a:pt x="436" y="83"/>
                      <a:pt x="412" y="59"/>
                    </a:cubicBezTo>
                    <a:cubicBezTo>
                      <a:pt x="371" y="18"/>
                      <a:pt x="324" y="0"/>
                      <a:pt x="2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9"/>
              <p:cNvSpPr/>
              <p:nvPr/>
            </p:nvSpPr>
            <p:spPr>
              <a:xfrm>
                <a:off x="6143038" y="4737925"/>
                <a:ext cx="757000" cy="176600"/>
              </a:xfrm>
              <a:custGeom>
                <a:rect b="b" l="l" r="r" t="t"/>
                <a:pathLst>
                  <a:path extrusionOk="0" h="7064" w="30280">
                    <a:moveTo>
                      <a:pt x="29988" y="1"/>
                    </a:moveTo>
                    <a:cubicBezTo>
                      <a:pt x="29946" y="1"/>
                      <a:pt x="29902" y="15"/>
                      <a:pt x="29858" y="50"/>
                    </a:cubicBezTo>
                    <a:cubicBezTo>
                      <a:pt x="29752" y="124"/>
                      <a:pt x="19949" y="6666"/>
                      <a:pt x="6023" y="6666"/>
                    </a:cubicBezTo>
                    <a:cubicBezTo>
                      <a:pt x="4189" y="6666"/>
                      <a:pt x="2283" y="6553"/>
                      <a:pt x="318" y="6296"/>
                    </a:cubicBezTo>
                    <a:cubicBezTo>
                      <a:pt x="301" y="6292"/>
                      <a:pt x="284" y="6290"/>
                      <a:pt x="268" y="6290"/>
                    </a:cubicBezTo>
                    <a:cubicBezTo>
                      <a:pt x="36" y="6290"/>
                      <a:pt x="1" y="6680"/>
                      <a:pt x="270" y="6692"/>
                    </a:cubicBezTo>
                    <a:cubicBezTo>
                      <a:pt x="2200" y="6943"/>
                      <a:pt x="4142" y="7063"/>
                      <a:pt x="6097" y="7063"/>
                    </a:cubicBezTo>
                    <a:cubicBezTo>
                      <a:pt x="20111" y="7039"/>
                      <a:pt x="29978" y="458"/>
                      <a:pt x="30086" y="374"/>
                    </a:cubicBezTo>
                    <a:cubicBezTo>
                      <a:pt x="30279" y="257"/>
                      <a:pt x="30160" y="1"/>
                      <a:pt x="2998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9"/>
              <p:cNvSpPr/>
              <p:nvPr/>
            </p:nvSpPr>
            <p:spPr>
              <a:xfrm>
                <a:off x="6909563" y="4387575"/>
                <a:ext cx="370475" cy="145100"/>
              </a:xfrm>
              <a:custGeom>
                <a:rect b="b" l="l" r="r" t="t"/>
                <a:pathLst>
                  <a:path extrusionOk="0" h="5804" w="14819">
                    <a:moveTo>
                      <a:pt x="205" y="0"/>
                    </a:moveTo>
                    <a:cubicBezTo>
                      <a:pt x="96" y="0"/>
                      <a:pt x="12" y="81"/>
                      <a:pt x="12" y="193"/>
                    </a:cubicBezTo>
                    <a:cubicBezTo>
                      <a:pt x="0" y="301"/>
                      <a:pt x="84" y="397"/>
                      <a:pt x="204" y="397"/>
                    </a:cubicBezTo>
                    <a:cubicBezTo>
                      <a:pt x="312" y="409"/>
                      <a:pt x="11066" y="1164"/>
                      <a:pt x="14399" y="5720"/>
                    </a:cubicBezTo>
                    <a:cubicBezTo>
                      <a:pt x="14435" y="5780"/>
                      <a:pt x="14495" y="5804"/>
                      <a:pt x="14555" y="5804"/>
                    </a:cubicBezTo>
                    <a:cubicBezTo>
                      <a:pt x="14722" y="5804"/>
                      <a:pt x="14818" y="5624"/>
                      <a:pt x="14722" y="5492"/>
                    </a:cubicBezTo>
                    <a:cubicBezTo>
                      <a:pt x="11270" y="780"/>
                      <a:pt x="672" y="37"/>
                      <a:pt x="228" y="1"/>
                    </a:cubicBezTo>
                    <a:cubicBezTo>
                      <a:pt x="220" y="0"/>
                      <a:pt x="213" y="0"/>
                      <a:pt x="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9"/>
              <p:cNvSpPr/>
              <p:nvPr/>
            </p:nvSpPr>
            <p:spPr>
              <a:xfrm>
                <a:off x="6277763" y="4477950"/>
                <a:ext cx="321325" cy="66625"/>
              </a:xfrm>
              <a:custGeom>
                <a:rect b="b" l="l" r="r" t="t"/>
                <a:pathLst>
                  <a:path extrusionOk="0" h="2665" w="12853">
                    <a:moveTo>
                      <a:pt x="2924" y="0"/>
                    </a:moveTo>
                    <a:cubicBezTo>
                      <a:pt x="2894" y="0"/>
                      <a:pt x="2870" y="2"/>
                      <a:pt x="2854" y="7"/>
                    </a:cubicBezTo>
                    <a:cubicBezTo>
                      <a:pt x="2290" y="175"/>
                      <a:pt x="0" y="1397"/>
                      <a:pt x="0" y="1397"/>
                    </a:cubicBezTo>
                    <a:cubicBezTo>
                      <a:pt x="0" y="1397"/>
                      <a:pt x="7459" y="2665"/>
                      <a:pt x="11126" y="2665"/>
                    </a:cubicBezTo>
                    <a:cubicBezTo>
                      <a:pt x="11913" y="2665"/>
                      <a:pt x="12526" y="2606"/>
                      <a:pt x="12852" y="2464"/>
                    </a:cubicBezTo>
                    <a:cubicBezTo>
                      <a:pt x="12852" y="2464"/>
                      <a:pt x="3955" y="0"/>
                      <a:pt x="2924" y="0"/>
                    </a:cubicBezTo>
                    <a:close/>
                  </a:path>
                </a:pathLst>
              </a:custGeom>
              <a:solidFill>
                <a:srgbClr val="929B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9"/>
              <p:cNvSpPr/>
              <p:nvPr/>
            </p:nvSpPr>
            <p:spPr>
              <a:xfrm>
                <a:off x="6276563" y="4510050"/>
                <a:ext cx="329700" cy="36125"/>
              </a:xfrm>
              <a:custGeom>
                <a:rect b="b" l="l" r="r" t="t"/>
                <a:pathLst>
                  <a:path extrusionOk="0" h="1445" w="13188">
                    <a:moveTo>
                      <a:pt x="199" y="1"/>
                    </a:moveTo>
                    <a:cubicBezTo>
                      <a:pt x="108" y="1"/>
                      <a:pt x="33" y="68"/>
                      <a:pt x="12" y="161"/>
                    </a:cubicBezTo>
                    <a:cubicBezTo>
                      <a:pt x="0" y="269"/>
                      <a:pt x="72" y="377"/>
                      <a:pt x="180" y="401"/>
                    </a:cubicBezTo>
                    <a:cubicBezTo>
                      <a:pt x="240" y="413"/>
                      <a:pt x="6186" y="1444"/>
                      <a:pt x="11881" y="1444"/>
                    </a:cubicBezTo>
                    <a:cubicBezTo>
                      <a:pt x="12253" y="1444"/>
                      <a:pt x="12624" y="1432"/>
                      <a:pt x="12996" y="1420"/>
                    </a:cubicBezTo>
                    <a:cubicBezTo>
                      <a:pt x="13104" y="1420"/>
                      <a:pt x="13188" y="1324"/>
                      <a:pt x="13188" y="1216"/>
                    </a:cubicBezTo>
                    <a:cubicBezTo>
                      <a:pt x="13176" y="1108"/>
                      <a:pt x="13092" y="1025"/>
                      <a:pt x="12984" y="1025"/>
                    </a:cubicBezTo>
                    <a:cubicBezTo>
                      <a:pt x="12585" y="1036"/>
                      <a:pt x="12183" y="1041"/>
                      <a:pt x="11781" y="1041"/>
                    </a:cubicBezTo>
                    <a:cubicBezTo>
                      <a:pt x="6139" y="1041"/>
                      <a:pt x="307" y="17"/>
                      <a:pt x="240" y="6"/>
                    </a:cubicBezTo>
                    <a:cubicBezTo>
                      <a:pt x="226" y="2"/>
                      <a:pt x="212" y="1"/>
                      <a:pt x="19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9"/>
              <p:cNvSpPr/>
              <p:nvPr/>
            </p:nvSpPr>
            <p:spPr>
              <a:xfrm>
                <a:off x="6497488" y="4353900"/>
                <a:ext cx="110275" cy="185375"/>
              </a:xfrm>
              <a:custGeom>
                <a:rect b="b" l="l" r="r" t="t"/>
                <a:pathLst>
                  <a:path extrusionOk="0" h="7415" w="4411">
                    <a:moveTo>
                      <a:pt x="281" y="1"/>
                    </a:moveTo>
                    <a:cubicBezTo>
                      <a:pt x="140" y="1"/>
                      <a:pt x="0" y="153"/>
                      <a:pt x="107" y="317"/>
                    </a:cubicBezTo>
                    <a:lnTo>
                      <a:pt x="3979" y="7307"/>
                    </a:lnTo>
                    <a:cubicBezTo>
                      <a:pt x="4015" y="7378"/>
                      <a:pt x="4087" y="7414"/>
                      <a:pt x="4159" y="7414"/>
                    </a:cubicBezTo>
                    <a:cubicBezTo>
                      <a:pt x="4315" y="7414"/>
                      <a:pt x="4411" y="7247"/>
                      <a:pt x="4339" y="7115"/>
                    </a:cubicBezTo>
                    <a:lnTo>
                      <a:pt x="454" y="113"/>
                    </a:lnTo>
                    <a:cubicBezTo>
                      <a:pt x="413" y="34"/>
                      <a:pt x="347" y="1"/>
                      <a:pt x="28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9"/>
              <p:cNvSpPr/>
              <p:nvPr/>
            </p:nvSpPr>
            <p:spPr>
              <a:xfrm>
                <a:off x="5780238" y="4442450"/>
                <a:ext cx="463975" cy="65050"/>
              </a:xfrm>
              <a:custGeom>
                <a:rect b="b" l="l" r="r" t="t"/>
                <a:pathLst>
                  <a:path extrusionOk="0" h="2602" w="18559">
                    <a:moveTo>
                      <a:pt x="671" y="0"/>
                    </a:moveTo>
                    <a:cubicBezTo>
                      <a:pt x="444" y="851"/>
                      <a:pt x="216" y="1714"/>
                      <a:pt x="0" y="2602"/>
                    </a:cubicBezTo>
                    <a:lnTo>
                      <a:pt x="18559" y="923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9"/>
              <p:cNvSpPr/>
              <p:nvPr/>
            </p:nvSpPr>
            <p:spPr>
              <a:xfrm>
                <a:off x="7206588" y="4464325"/>
                <a:ext cx="413925" cy="13500"/>
              </a:xfrm>
              <a:custGeom>
                <a:rect b="b" l="l" r="r" t="t"/>
                <a:pathLst>
                  <a:path extrusionOk="0" h="540" w="16557">
                    <a:moveTo>
                      <a:pt x="228" y="0"/>
                    </a:moveTo>
                    <a:cubicBezTo>
                      <a:pt x="0" y="0"/>
                      <a:pt x="0" y="348"/>
                      <a:pt x="228" y="348"/>
                    </a:cubicBezTo>
                    <a:lnTo>
                      <a:pt x="16329" y="540"/>
                    </a:lnTo>
                    <a:cubicBezTo>
                      <a:pt x="16556" y="540"/>
                      <a:pt x="16556" y="192"/>
                      <a:pt x="16329" y="192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9"/>
              <p:cNvSpPr/>
              <p:nvPr/>
            </p:nvSpPr>
            <p:spPr>
              <a:xfrm>
                <a:off x="5820988" y="4437050"/>
                <a:ext cx="371675" cy="27600"/>
              </a:xfrm>
              <a:custGeom>
                <a:rect b="b" l="l" r="r" t="t"/>
                <a:pathLst>
                  <a:path extrusionOk="0" h="1104" w="14867">
                    <a:moveTo>
                      <a:pt x="192" y="0"/>
                    </a:moveTo>
                    <a:cubicBezTo>
                      <a:pt x="96" y="0"/>
                      <a:pt x="13" y="72"/>
                      <a:pt x="1" y="168"/>
                    </a:cubicBezTo>
                    <a:cubicBezTo>
                      <a:pt x="1" y="264"/>
                      <a:pt x="72" y="348"/>
                      <a:pt x="168" y="348"/>
                    </a:cubicBezTo>
                    <a:lnTo>
                      <a:pt x="14615" y="1103"/>
                    </a:lnTo>
                    <a:lnTo>
                      <a:pt x="14627" y="1103"/>
                    </a:lnTo>
                    <a:cubicBezTo>
                      <a:pt x="14854" y="1103"/>
                      <a:pt x="14866" y="756"/>
                      <a:pt x="14639" y="744"/>
                    </a:cubicBez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9"/>
              <p:cNvSpPr/>
              <p:nvPr/>
            </p:nvSpPr>
            <p:spPr>
              <a:xfrm>
                <a:off x="6548388" y="3559175"/>
                <a:ext cx="159175" cy="235000"/>
              </a:xfrm>
              <a:custGeom>
                <a:rect b="b" l="l" r="r" t="t"/>
                <a:pathLst>
                  <a:path extrusionOk="0" h="9400" w="6367">
                    <a:moveTo>
                      <a:pt x="1536" y="0"/>
                    </a:moveTo>
                    <a:lnTo>
                      <a:pt x="1" y="2542"/>
                    </a:lnTo>
                    <a:lnTo>
                      <a:pt x="4377" y="9400"/>
                    </a:lnTo>
                    <a:lnTo>
                      <a:pt x="6211" y="9232"/>
                    </a:lnTo>
                    <a:lnTo>
                      <a:pt x="6367" y="6978"/>
                    </a:lnTo>
                    <a:lnTo>
                      <a:pt x="15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9"/>
              <p:cNvSpPr/>
              <p:nvPr/>
            </p:nvSpPr>
            <p:spPr>
              <a:xfrm>
                <a:off x="6739013" y="3558575"/>
                <a:ext cx="158875" cy="235300"/>
              </a:xfrm>
              <a:custGeom>
                <a:rect b="b" l="l" r="r" t="t"/>
                <a:pathLst>
                  <a:path extrusionOk="0" h="9412" w="6355">
                    <a:moveTo>
                      <a:pt x="4820" y="1"/>
                    </a:moveTo>
                    <a:lnTo>
                      <a:pt x="1" y="7002"/>
                    </a:lnTo>
                    <a:lnTo>
                      <a:pt x="169" y="9256"/>
                    </a:lnTo>
                    <a:lnTo>
                      <a:pt x="2003" y="9412"/>
                    </a:lnTo>
                    <a:lnTo>
                      <a:pt x="6355" y="2542"/>
                    </a:lnTo>
                    <a:lnTo>
                      <a:pt x="48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9"/>
              <p:cNvSpPr/>
              <p:nvPr/>
            </p:nvSpPr>
            <p:spPr>
              <a:xfrm>
                <a:off x="6684763" y="3731500"/>
                <a:ext cx="80650" cy="1765075"/>
              </a:xfrm>
              <a:custGeom>
                <a:rect b="b" l="l" r="r" t="t"/>
                <a:pathLst>
                  <a:path extrusionOk="0" h="70603" w="3226">
                    <a:moveTo>
                      <a:pt x="1" y="1"/>
                    </a:moveTo>
                    <a:lnTo>
                      <a:pt x="109" y="70602"/>
                    </a:lnTo>
                    <a:lnTo>
                      <a:pt x="3226" y="70602"/>
                    </a:lnTo>
                    <a:lnTo>
                      <a:pt x="31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9"/>
              <p:cNvSpPr/>
              <p:nvPr/>
            </p:nvSpPr>
            <p:spPr>
              <a:xfrm>
                <a:off x="1768238" y="5325400"/>
                <a:ext cx="1465325" cy="1261850"/>
              </a:xfrm>
              <a:custGeom>
                <a:rect b="b" l="l" r="r" t="t"/>
                <a:pathLst>
                  <a:path extrusionOk="0" h="50474" w="58613">
                    <a:moveTo>
                      <a:pt x="5215" y="1"/>
                    </a:moveTo>
                    <a:cubicBezTo>
                      <a:pt x="3237" y="13272"/>
                      <a:pt x="923" y="37214"/>
                      <a:pt x="0" y="48974"/>
                    </a:cubicBezTo>
                    <a:lnTo>
                      <a:pt x="25932" y="49418"/>
                    </a:lnTo>
                    <a:cubicBezTo>
                      <a:pt x="26135" y="46960"/>
                      <a:pt x="27274" y="33377"/>
                      <a:pt x="27478" y="31483"/>
                    </a:cubicBezTo>
                    <a:cubicBezTo>
                      <a:pt x="27490" y="31279"/>
                      <a:pt x="27598" y="31099"/>
                      <a:pt x="27754" y="30967"/>
                    </a:cubicBezTo>
                    <a:cubicBezTo>
                      <a:pt x="27922" y="31099"/>
                      <a:pt x="28018" y="31291"/>
                      <a:pt x="28030" y="31495"/>
                    </a:cubicBezTo>
                    <a:cubicBezTo>
                      <a:pt x="28161" y="33389"/>
                      <a:pt x="30188" y="47536"/>
                      <a:pt x="30439" y="49993"/>
                    </a:cubicBezTo>
                    <a:lnTo>
                      <a:pt x="58613" y="50473"/>
                    </a:lnTo>
                    <a:cubicBezTo>
                      <a:pt x="58085" y="38688"/>
                      <a:pt x="55316" y="14159"/>
                      <a:pt x="53793" y="816"/>
                    </a:cubicBezTo>
                    <a:lnTo>
                      <a:pt x="29504" y="504"/>
                    </a:lnTo>
                    <a:lnTo>
                      <a:pt x="52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9"/>
              <p:cNvSpPr/>
              <p:nvPr/>
            </p:nvSpPr>
            <p:spPr>
              <a:xfrm>
                <a:off x="1836563" y="3546550"/>
                <a:ext cx="1274725" cy="1894075"/>
              </a:xfrm>
              <a:custGeom>
                <a:rect b="b" l="l" r="r" t="t"/>
                <a:pathLst>
                  <a:path extrusionOk="0" h="75763" w="50989">
                    <a:moveTo>
                      <a:pt x="31277" y="0"/>
                    </a:moveTo>
                    <a:cubicBezTo>
                      <a:pt x="22619" y="0"/>
                      <a:pt x="9508" y="901"/>
                      <a:pt x="9508" y="901"/>
                    </a:cubicBezTo>
                    <a:cubicBezTo>
                      <a:pt x="9508" y="901"/>
                      <a:pt x="1463" y="2675"/>
                      <a:pt x="516" y="8502"/>
                    </a:cubicBezTo>
                    <a:cubicBezTo>
                      <a:pt x="1" y="11679"/>
                      <a:pt x="2374" y="72653"/>
                      <a:pt x="2374" y="72653"/>
                    </a:cubicBezTo>
                    <a:cubicBezTo>
                      <a:pt x="2374" y="72653"/>
                      <a:pt x="13685" y="75763"/>
                      <a:pt x="27659" y="75763"/>
                    </a:cubicBezTo>
                    <a:cubicBezTo>
                      <a:pt x="35115" y="75763"/>
                      <a:pt x="43330" y="74877"/>
                      <a:pt x="50988" y="72162"/>
                    </a:cubicBezTo>
                    <a:lnTo>
                      <a:pt x="48291" y="12482"/>
                    </a:lnTo>
                    <a:cubicBezTo>
                      <a:pt x="48003" y="6128"/>
                      <a:pt x="43148" y="889"/>
                      <a:pt x="36830" y="218"/>
                    </a:cubicBezTo>
                    <a:lnTo>
                      <a:pt x="36626" y="194"/>
                    </a:lnTo>
                    <a:cubicBezTo>
                      <a:pt x="35295" y="56"/>
                      <a:pt x="33422" y="0"/>
                      <a:pt x="31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9"/>
              <p:cNvSpPr/>
              <p:nvPr/>
            </p:nvSpPr>
            <p:spPr>
              <a:xfrm>
                <a:off x="1859038" y="4330350"/>
                <a:ext cx="1232750" cy="516125"/>
              </a:xfrm>
              <a:custGeom>
                <a:rect b="b" l="l" r="r" t="t"/>
                <a:pathLst>
                  <a:path extrusionOk="0" h="20645" w="49310">
                    <a:moveTo>
                      <a:pt x="1" y="0"/>
                    </a:moveTo>
                    <a:lnTo>
                      <a:pt x="1" y="0"/>
                    </a:lnTo>
                    <a:cubicBezTo>
                      <a:pt x="288" y="9256"/>
                      <a:pt x="444" y="12133"/>
                      <a:pt x="732" y="20165"/>
                    </a:cubicBezTo>
                    <a:cubicBezTo>
                      <a:pt x="2171" y="20233"/>
                      <a:pt x="3548" y="20264"/>
                      <a:pt x="4864" y="20264"/>
                    </a:cubicBezTo>
                    <a:cubicBezTo>
                      <a:pt x="23582" y="20264"/>
                      <a:pt x="30081" y="13911"/>
                      <a:pt x="30618" y="13911"/>
                    </a:cubicBezTo>
                    <a:cubicBezTo>
                      <a:pt x="30629" y="13911"/>
                      <a:pt x="30638" y="13914"/>
                      <a:pt x="30644" y="13919"/>
                    </a:cubicBezTo>
                    <a:cubicBezTo>
                      <a:pt x="33665" y="16605"/>
                      <a:pt x="46073" y="19386"/>
                      <a:pt x="49310" y="20645"/>
                    </a:cubicBezTo>
                    <a:lnTo>
                      <a:pt x="48878" y="14267"/>
                    </a:lnTo>
                    <a:lnTo>
                      <a:pt x="43867" y="10946"/>
                    </a:lnTo>
                    <a:lnTo>
                      <a:pt x="23846" y="4244"/>
                    </a:lnTo>
                    <a:lnTo>
                      <a:pt x="6678" y="4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9"/>
              <p:cNvSpPr/>
              <p:nvPr/>
            </p:nvSpPr>
            <p:spPr>
              <a:xfrm>
                <a:off x="2225588" y="4264700"/>
                <a:ext cx="864125" cy="587175"/>
              </a:xfrm>
              <a:custGeom>
                <a:rect b="b" l="l" r="r" t="t"/>
                <a:pathLst>
                  <a:path extrusionOk="0" h="23487" w="34565">
                    <a:moveTo>
                      <a:pt x="1" y="1"/>
                    </a:moveTo>
                    <a:lnTo>
                      <a:pt x="4197" y="8393"/>
                    </a:lnTo>
                    <a:cubicBezTo>
                      <a:pt x="4197" y="8393"/>
                      <a:pt x="16485" y="17924"/>
                      <a:pt x="34564" y="23487"/>
                    </a:cubicBezTo>
                    <a:lnTo>
                      <a:pt x="33713" y="5588"/>
                    </a:lnTo>
                    <a:lnTo>
                      <a:pt x="22755" y="3346"/>
                    </a:lnTo>
                    <a:lnTo>
                      <a:pt x="11186" y="16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9"/>
              <p:cNvSpPr/>
              <p:nvPr/>
            </p:nvSpPr>
            <p:spPr>
              <a:xfrm>
                <a:off x="1873438" y="4673525"/>
                <a:ext cx="1223750" cy="369275"/>
              </a:xfrm>
              <a:custGeom>
                <a:rect b="b" l="l" r="r" t="t"/>
                <a:pathLst>
                  <a:path extrusionOk="0" h="14771" w="48950">
                    <a:moveTo>
                      <a:pt x="30092" y="0"/>
                    </a:moveTo>
                    <a:cubicBezTo>
                      <a:pt x="30092" y="0"/>
                      <a:pt x="29073" y="588"/>
                      <a:pt x="28989" y="648"/>
                    </a:cubicBezTo>
                    <a:cubicBezTo>
                      <a:pt x="19434" y="5860"/>
                      <a:pt x="10654" y="6836"/>
                      <a:pt x="5418" y="6836"/>
                    </a:cubicBezTo>
                    <a:cubicBezTo>
                      <a:pt x="2284" y="6836"/>
                      <a:pt x="420" y="6486"/>
                      <a:pt x="420" y="6486"/>
                    </a:cubicBezTo>
                    <a:lnTo>
                      <a:pt x="0" y="3297"/>
                    </a:lnTo>
                    <a:lnTo>
                      <a:pt x="0" y="3297"/>
                    </a:lnTo>
                    <a:cubicBezTo>
                      <a:pt x="96" y="6234"/>
                      <a:pt x="204" y="9088"/>
                      <a:pt x="300" y="11737"/>
                    </a:cubicBezTo>
                    <a:cubicBezTo>
                      <a:pt x="1354" y="11825"/>
                      <a:pt x="2395" y="11865"/>
                      <a:pt x="3419" y="11865"/>
                    </a:cubicBezTo>
                    <a:cubicBezTo>
                      <a:pt x="17429" y="11865"/>
                      <a:pt x="28329" y="4244"/>
                      <a:pt x="28329" y="4244"/>
                    </a:cubicBezTo>
                    <a:cubicBezTo>
                      <a:pt x="32190" y="10610"/>
                      <a:pt x="43915" y="13703"/>
                      <a:pt x="48950" y="14770"/>
                    </a:cubicBezTo>
                    <a:lnTo>
                      <a:pt x="48950" y="14770"/>
                    </a:lnTo>
                    <a:cubicBezTo>
                      <a:pt x="48949" y="14758"/>
                      <a:pt x="48758" y="6990"/>
                      <a:pt x="48614" y="6954"/>
                    </a:cubicBezTo>
                    <a:cubicBezTo>
                      <a:pt x="37776" y="3861"/>
                      <a:pt x="30092" y="0"/>
                      <a:pt x="30092" y="0"/>
                    </a:cubicBezTo>
                    <a:close/>
                    <a:moveTo>
                      <a:pt x="48950" y="14770"/>
                    </a:moveTo>
                    <a:lnTo>
                      <a:pt x="48950" y="14770"/>
                    </a:lnTo>
                    <a:cubicBezTo>
                      <a:pt x="48950" y="14770"/>
                      <a:pt x="48950" y="14770"/>
                      <a:pt x="48950" y="14770"/>
                    </a:cubicBezTo>
                    <a:cubicBezTo>
                      <a:pt x="48950" y="14770"/>
                      <a:pt x="48950" y="14770"/>
                      <a:pt x="48950" y="14770"/>
                    </a:cubicBezTo>
                    <a:cubicBezTo>
                      <a:pt x="48950" y="14770"/>
                      <a:pt x="48950" y="14770"/>
                      <a:pt x="48950" y="147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9"/>
              <p:cNvSpPr/>
              <p:nvPr/>
            </p:nvSpPr>
            <p:spPr>
              <a:xfrm>
                <a:off x="2290938" y="3338275"/>
                <a:ext cx="347675" cy="502350"/>
              </a:xfrm>
              <a:custGeom>
                <a:rect b="b" l="l" r="r" t="t"/>
                <a:pathLst>
                  <a:path extrusionOk="0" h="20094" w="13907">
                    <a:moveTo>
                      <a:pt x="1775" y="1"/>
                    </a:moveTo>
                    <a:cubicBezTo>
                      <a:pt x="1115" y="3741"/>
                      <a:pt x="540" y="9987"/>
                      <a:pt x="0" y="10970"/>
                    </a:cubicBezTo>
                    <a:cubicBezTo>
                      <a:pt x="0" y="10970"/>
                      <a:pt x="240" y="20034"/>
                      <a:pt x="7661" y="20094"/>
                    </a:cubicBezTo>
                    <a:cubicBezTo>
                      <a:pt x="7665" y="20094"/>
                      <a:pt x="7669" y="20094"/>
                      <a:pt x="7673" y="20094"/>
                    </a:cubicBezTo>
                    <a:cubicBezTo>
                      <a:pt x="10583" y="20094"/>
                      <a:pt x="13906" y="15688"/>
                      <a:pt x="13308" y="11210"/>
                    </a:cubicBezTo>
                    <a:cubicBezTo>
                      <a:pt x="13068" y="9448"/>
                      <a:pt x="11581" y="5096"/>
                      <a:pt x="10946" y="49"/>
                    </a:cubicBez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9"/>
              <p:cNvSpPr/>
              <p:nvPr/>
            </p:nvSpPr>
            <p:spPr>
              <a:xfrm>
                <a:off x="2328688" y="3338275"/>
                <a:ext cx="239500" cy="149300"/>
              </a:xfrm>
              <a:custGeom>
                <a:rect b="b" l="l" r="r" t="t"/>
                <a:pathLst>
                  <a:path extrusionOk="0" h="5972" w="9580">
                    <a:moveTo>
                      <a:pt x="265" y="1"/>
                    </a:moveTo>
                    <a:cubicBezTo>
                      <a:pt x="193" y="432"/>
                      <a:pt x="97" y="948"/>
                      <a:pt x="1" y="1499"/>
                    </a:cubicBezTo>
                    <a:cubicBezTo>
                      <a:pt x="229" y="2207"/>
                      <a:pt x="576" y="2878"/>
                      <a:pt x="1008" y="3478"/>
                    </a:cubicBezTo>
                    <a:cubicBezTo>
                      <a:pt x="2279" y="5108"/>
                      <a:pt x="3669" y="5815"/>
                      <a:pt x="4688" y="5971"/>
                    </a:cubicBezTo>
                    <a:cubicBezTo>
                      <a:pt x="5707" y="5815"/>
                      <a:pt x="7098" y="5132"/>
                      <a:pt x="8405" y="3526"/>
                    </a:cubicBezTo>
                    <a:cubicBezTo>
                      <a:pt x="8920" y="2830"/>
                      <a:pt x="9316" y="2051"/>
                      <a:pt x="9580" y="1224"/>
                    </a:cubicBezTo>
                    <a:cubicBezTo>
                      <a:pt x="9520" y="840"/>
                      <a:pt x="9472" y="432"/>
                      <a:pt x="9424" y="49"/>
                    </a:cubicBezTo>
                    <a:lnTo>
                      <a:pt x="265" y="1"/>
                    </a:lnTo>
                    <a:close/>
                  </a:path>
                </a:pathLst>
              </a:custGeom>
              <a:solidFill>
                <a:srgbClr val="C460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9"/>
              <p:cNvSpPr/>
              <p:nvPr/>
            </p:nvSpPr>
            <p:spPr>
              <a:xfrm>
                <a:off x="2292813" y="3039100"/>
                <a:ext cx="299650" cy="404100"/>
              </a:xfrm>
              <a:custGeom>
                <a:rect b="b" l="l" r="r" t="t"/>
                <a:pathLst>
                  <a:path extrusionOk="0" h="16164" w="11986">
                    <a:moveTo>
                      <a:pt x="5047" y="0"/>
                    </a:moveTo>
                    <a:cubicBezTo>
                      <a:pt x="1" y="0"/>
                      <a:pt x="561" y="5386"/>
                      <a:pt x="561" y="5386"/>
                    </a:cubicBezTo>
                    <a:cubicBezTo>
                      <a:pt x="561" y="5386"/>
                      <a:pt x="369" y="11009"/>
                      <a:pt x="2455" y="13682"/>
                    </a:cubicBezTo>
                    <a:cubicBezTo>
                      <a:pt x="3726" y="15313"/>
                      <a:pt x="5104" y="16008"/>
                      <a:pt x="6123" y="16164"/>
                    </a:cubicBezTo>
                    <a:cubicBezTo>
                      <a:pt x="7142" y="16020"/>
                      <a:pt x="8545" y="15337"/>
                      <a:pt x="9840" y="13718"/>
                    </a:cubicBezTo>
                    <a:cubicBezTo>
                      <a:pt x="11986" y="11069"/>
                      <a:pt x="11890" y="5458"/>
                      <a:pt x="11890" y="5458"/>
                    </a:cubicBezTo>
                    <a:cubicBezTo>
                      <a:pt x="11890" y="5458"/>
                      <a:pt x="11934" y="11"/>
                      <a:pt x="6734" y="11"/>
                    </a:cubicBezTo>
                    <a:cubicBezTo>
                      <a:pt x="6480" y="11"/>
                      <a:pt x="6212" y="24"/>
                      <a:pt x="5932" y="51"/>
                    </a:cubicBezTo>
                    <a:cubicBezTo>
                      <a:pt x="5619" y="17"/>
                      <a:pt x="5325" y="0"/>
                      <a:pt x="5047" y="0"/>
                    </a:cubicBez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9"/>
              <p:cNvSpPr/>
              <p:nvPr/>
            </p:nvSpPr>
            <p:spPr>
              <a:xfrm>
                <a:off x="2314013" y="3224850"/>
                <a:ext cx="270075" cy="218350"/>
              </a:xfrm>
              <a:custGeom>
                <a:rect b="b" l="l" r="r" t="t"/>
                <a:pathLst>
                  <a:path extrusionOk="0" h="8734" w="10803">
                    <a:moveTo>
                      <a:pt x="5507" y="0"/>
                    </a:moveTo>
                    <a:cubicBezTo>
                      <a:pt x="4990" y="0"/>
                      <a:pt x="4499" y="326"/>
                      <a:pt x="4256" y="642"/>
                    </a:cubicBezTo>
                    <a:cubicBezTo>
                      <a:pt x="3359" y="1791"/>
                      <a:pt x="612" y="1841"/>
                      <a:pt x="87" y="1841"/>
                    </a:cubicBezTo>
                    <a:cubicBezTo>
                      <a:pt x="37" y="1841"/>
                      <a:pt x="7" y="1840"/>
                      <a:pt x="0" y="1840"/>
                    </a:cubicBezTo>
                    <a:cubicBezTo>
                      <a:pt x="252" y="3399"/>
                      <a:pt x="708" y="5089"/>
                      <a:pt x="1607" y="6252"/>
                    </a:cubicBezTo>
                    <a:cubicBezTo>
                      <a:pt x="2878" y="7883"/>
                      <a:pt x="4256" y="8578"/>
                      <a:pt x="5275" y="8734"/>
                    </a:cubicBezTo>
                    <a:cubicBezTo>
                      <a:pt x="6079" y="8626"/>
                      <a:pt x="7122" y="8146"/>
                      <a:pt x="8165" y="7175"/>
                    </a:cubicBezTo>
                    <a:cubicBezTo>
                      <a:pt x="9903" y="5677"/>
                      <a:pt x="10802" y="2632"/>
                      <a:pt x="10694" y="1960"/>
                    </a:cubicBezTo>
                    <a:lnTo>
                      <a:pt x="10694" y="1900"/>
                    </a:lnTo>
                    <a:cubicBezTo>
                      <a:pt x="10323" y="2025"/>
                      <a:pt x="9945" y="2078"/>
                      <a:pt x="9577" y="2078"/>
                    </a:cubicBezTo>
                    <a:cubicBezTo>
                      <a:pt x="8210" y="2078"/>
                      <a:pt x="6979" y="1348"/>
                      <a:pt x="6714" y="857"/>
                    </a:cubicBezTo>
                    <a:cubicBezTo>
                      <a:pt x="6378" y="223"/>
                      <a:pt x="5934" y="0"/>
                      <a:pt x="5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2276238" y="3186850"/>
                <a:ext cx="37500" cy="84025"/>
              </a:xfrm>
              <a:custGeom>
                <a:rect b="b" l="l" r="r" t="t"/>
                <a:pathLst>
                  <a:path extrusionOk="0" h="3361" w="1500">
                    <a:moveTo>
                      <a:pt x="664" y="1"/>
                    </a:moveTo>
                    <a:cubicBezTo>
                      <a:pt x="536" y="1"/>
                      <a:pt x="420" y="32"/>
                      <a:pt x="361" y="123"/>
                    </a:cubicBezTo>
                    <a:cubicBezTo>
                      <a:pt x="169" y="399"/>
                      <a:pt x="1" y="1526"/>
                      <a:pt x="516" y="2293"/>
                    </a:cubicBezTo>
                    <a:cubicBezTo>
                      <a:pt x="780" y="2701"/>
                      <a:pt x="1116" y="3061"/>
                      <a:pt x="1499" y="3360"/>
                    </a:cubicBezTo>
                    <a:lnTo>
                      <a:pt x="1224" y="123"/>
                    </a:lnTo>
                    <a:cubicBezTo>
                      <a:pt x="1224" y="123"/>
                      <a:pt x="920" y="1"/>
                      <a:pt x="664" y="1"/>
                    </a:cubicBez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2581663" y="3188800"/>
                <a:ext cx="38375" cy="83575"/>
              </a:xfrm>
              <a:custGeom>
                <a:rect b="b" l="l" r="r" t="t"/>
                <a:pathLst>
                  <a:path extrusionOk="0" h="3343" w="1535">
                    <a:moveTo>
                      <a:pt x="895" y="0"/>
                    </a:moveTo>
                    <a:cubicBezTo>
                      <a:pt x="640" y="0"/>
                      <a:pt x="336" y="117"/>
                      <a:pt x="336" y="117"/>
                    </a:cubicBezTo>
                    <a:lnTo>
                      <a:pt x="0" y="3342"/>
                    </a:lnTo>
                    <a:cubicBezTo>
                      <a:pt x="396" y="3043"/>
                      <a:pt x="732" y="2683"/>
                      <a:pt x="995" y="2275"/>
                    </a:cubicBezTo>
                    <a:cubicBezTo>
                      <a:pt x="1535" y="1520"/>
                      <a:pt x="1391" y="393"/>
                      <a:pt x="1199" y="117"/>
                    </a:cubicBezTo>
                    <a:cubicBezTo>
                      <a:pt x="1139" y="29"/>
                      <a:pt x="1023" y="0"/>
                      <a:pt x="895" y="0"/>
                    </a:cubicBez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9"/>
              <p:cNvSpPr/>
              <p:nvPr/>
            </p:nvSpPr>
            <p:spPr>
              <a:xfrm>
                <a:off x="2270263" y="2949900"/>
                <a:ext cx="340800" cy="240050"/>
              </a:xfrm>
              <a:custGeom>
                <a:rect b="b" l="l" r="r" t="t"/>
                <a:pathLst>
                  <a:path extrusionOk="0" h="9602" w="13632">
                    <a:moveTo>
                      <a:pt x="8426" y="0"/>
                    </a:moveTo>
                    <a:cubicBezTo>
                      <a:pt x="7718" y="0"/>
                      <a:pt x="7010" y="148"/>
                      <a:pt x="6342" y="454"/>
                    </a:cubicBezTo>
                    <a:cubicBezTo>
                      <a:pt x="5922" y="646"/>
                      <a:pt x="5515" y="886"/>
                      <a:pt x="5083" y="982"/>
                    </a:cubicBezTo>
                    <a:cubicBezTo>
                      <a:pt x="4905" y="1020"/>
                      <a:pt x="4724" y="1032"/>
                      <a:pt x="4543" y="1032"/>
                    </a:cubicBezTo>
                    <a:cubicBezTo>
                      <a:pt x="4246" y="1032"/>
                      <a:pt x="3947" y="1000"/>
                      <a:pt x="3651" y="1000"/>
                    </a:cubicBezTo>
                    <a:cubicBezTo>
                      <a:pt x="3508" y="1000"/>
                      <a:pt x="3366" y="1007"/>
                      <a:pt x="3225" y="1030"/>
                    </a:cubicBezTo>
                    <a:cubicBezTo>
                      <a:pt x="2410" y="1149"/>
                      <a:pt x="1690" y="1725"/>
                      <a:pt x="1103" y="2420"/>
                    </a:cubicBezTo>
                    <a:cubicBezTo>
                      <a:pt x="635" y="2972"/>
                      <a:pt x="204" y="3631"/>
                      <a:pt x="72" y="4410"/>
                    </a:cubicBezTo>
                    <a:cubicBezTo>
                      <a:pt x="0" y="4914"/>
                      <a:pt x="0" y="5429"/>
                      <a:pt x="84" y="5933"/>
                    </a:cubicBezTo>
                    <a:cubicBezTo>
                      <a:pt x="208" y="6719"/>
                      <a:pt x="890" y="8837"/>
                      <a:pt x="1495" y="8837"/>
                    </a:cubicBezTo>
                    <a:cubicBezTo>
                      <a:pt x="1712" y="8837"/>
                      <a:pt x="1919" y="8565"/>
                      <a:pt x="2086" y="7863"/>
                    </a:cubicBezTo>
                    <a:cubicBezTo>
                      <a:pt x="2206" y="7348"/>
                      <a:pt x="2182" y="6784"/>
                      <a:pt x="2290" y="6245"/>
                    </a:cubicBezTo>
                    <a:cubicBezTo>
                      <a:pt x="2494" y="5202"/>
                      <a:pt x="3249" y="4350"/>
                      <a:pt x="4100" y="4171"/>
                    </a:cubicBezTo>
                    <a:cubicBezTo>
                      <a:pt x="4152" y="4156"/>
                      <a:pt x="4204" y="4150"/>
                      <a:pt x="4256" y="4150"/>
                    </a:cubicBezTo>
                    <a:cubicBezTo>
                      <a:pt x="4334" y="4150"/>
                      <a:pt x="4411" y="4166"/>
                      <a:pt x="4484" y="4195"/>
                    </a:cubicBezTo>
                    <a:cubicBezTo>
                      <a:pt x="4640" y="4290"/>
                      <a:pt x="4784" y="4410"/>
                      <a:pt x="4891" y="4566"/>
                    </a:cubicBezTo>
                    <a:cubicBezTo>
                      <a:pt x="5251" y="4953"/>
                      <a:pt x="5719" y="5087"/>
                      <a:pt x="6207" y="5087"/>
                    </a:cubicBezTo>
                    <a:cubicBezTo>
                      <a:pt x="6597" y="5087"/>
                      <a:pt x="7001" y="5002"/>
                      <a:pt x="7373" y="4890"/>
                    </a:cubicBezTo>
                    <a:cubicBezTo>
                      <a:pt x="7938" y="4715"/>
                      <a:pt x="8530" y="4508"/>
                      <a:pt x="9098" y="4508"/>
                    </a:cubicBezTo>
                    <a:cubicBezTo>
                      <a:pt x="9386" y="4508"/>
                      <a:pt x="9669" y="4561"/>
                      <a:pt x="9939" y="4698"/>
                    </a:cubicBezTo>
                    <a:cubicBezTo>
                      <a:pt x="10718" y="5082"/>
                      <a:pt x="11174" y="6053"/>
                      <a:pt x="11521" y="7000"/>
                    </a:cubicBezTo>
                    <a:cubicBezTo>
                      <a:pt x="11869" y="7935"/>
                      <a:pt x="12181" y="8954"/>
                      <a:pt x="12828" y="9601"/>
                    </a:cubicBezTo>
                    <a:cubicBezTo>
                      <a:pt x="13631" y="8331"/>
                      <a:pt x="13631" y="6568"/>
                      <a:pt x="13595" y="4962"/>
                    </a:cubicBezTo>
                    <a:cubicBezTo>
                      <a:pt x="13583" y="4362"/>
                      <a:pt x="13571" y="3751"/>
                      <a:pt x="13379" y="3199"/>
                    </a:cubicBezTo>
                    <a:cubicBezTo>
                      <a:pt x="13224" y="2780"/>
                      <a:pt x="12984" y="2396"/>
                      <a:pt x="12696" y="2073"/>
                    </a:cubicBezTo>
                    <a:cubicBezTo>
                      <a:pt x="11565" y="726"/>
                      <a:pt x="9995" y="0"/>
                      <a:pt x="8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2398838" y="3185425"/>
                <a:ext cx="15300" cy="31200"/>
              </a:xfrm>
              <a:custGeom>
                <a:rect b="b" l="l" r="r" t="t"/>
                <a:pathLst>
                  <a:path extrusionOk="0" h="1248" w="612">
                    <a:moveTo>
                      <a:pt x="338" y="0"/>
                    </a:moveTo>
                    <a:cubicBezTo>
                      <a:pt x="186" y="0"/>
                      <a:pt x="48" y="272"/>
                      <a:pt x="24" y="612"/>
                    </a:cubicBezTo>
                    <a:cubicBezTo>
                      <a:pt x="0" y="948"/>
                      <a:pt x="120" y="1235"/>
                      <a:pt x="276" y="1247"/>
                    </a:cubicBezTo>
                    <a:cubicBezTo>
                      <a:pt x="279" y="1248"/>
                      <a:pt x="283" y="1248"/>
                      <a:pt x="286" y="1248"/>
                    </a:cubicBezTo>
                    <a:cubicBezTo>
                      <a:pt x="438" y="1248"/>
                      <a:pt x="576" y="976"/>
                      <a:pt x="588" y="636"/>
                    </a:cubicBezTo>
                    <a:cubicBezTo>
                      <a:pt x="612" y="300"/>
                      <a:pt x="504" y="13"/>
                      <a:pt x="348" y="1"/>
                    </a:cubicBezTo>
                    <a:cubicBezTo>
                      <a:pt x="345" y="0"/>
                      <a:pt x="341" y="0"/>
                      <a:pt x="338" y="0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2338288" y="3129225"/>
                <a:ext cx="94575" cy="37350"/>
              </a:xfrm>
              <a:custGeom>
                <a:rect b="b" l="l" r="r" t="t"/>
                <a:pathLst>
                  <a:path extrusionOk="0" h="1494" w="3783">
                    <a:moveTo>
                      <a:pt x="1939" y="1"/>
                    </a:moveTo>
                    <a:cubicBezTo>
                      <a:pt x="1615" y="1"/>
                      <a:pt x="1280" y="96"/>
                      <a:pt x="984" y="366"/>
                    </a:cubicBezTo>
                    <a:cubicBezTo>
                      <a:pt x="1" y="1266"/>
                      <a:pt x="588" y="1493"/>
                      <a:pt x="756" y="1493"/>
                    </a:cubicBezTo>
                    <a:cubicBezTo>
                      <a:pt x="882" y="1484"/>
                      <a:pt x="1912" y="966"/>
                      <a:pt x="2624" y="966"/>
                    </a:cubicBezTo>
                    <a:cubicBezTo>
                      <a:pt x="2857" y="966"/>
                      <a:pt x="3056" y="1021"/>
                      <a:pt x="3178" y="1170"/>
                    </a:cubicBezTo>
                    <a:cubicBezTo>
                      <a:pt x="3178" y="1170"/>
                      <a:pt x="3196" y="1172"/>
                      <a:pt x="3225" y="1172"/>
                    </a:cubicBezTo>
                    <a:cubicBezTo>
                      <a:pt x="3371" y="1172"/>
                      <a:pt x="3782" y="1121"/>
                      <a:pt x="3381" y="510"/>
                    </a:cubicBezTo>
                    <a:cubicBezTo>
                      <a:pt x="3381" y="510"/>
                      <a:pt x="2691" y="1"/>
                      <a:pt x="1939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2484838" y="3181525"/>
                <a:ext cx="14725" cy="31200"/>
              </a:xfrm>
              <a:custGeom>
                <a:rect b="b" l="l" r="r" t="t"/>
                <a:pathLst>
                  <a:path extrusionOk="0" h="1248" w="589">
                    <a:moveTo>
                      <a:pt x="277" y="1"/>
                    </a:moveTo>
                    <a:cubicBezTo>
                      <a:pt x="121" y="1"/>
                      <a:pt x="1" y="288"/>
                      <a:pt x="13" y="636"/>
                    </a:cubicBezTo>
                    <a:cubicBezTo>
                      <a:pt x="13" y="965"/>
                      <a:pt x="140" y="1248"/>
                      <a:pt x="291" y="1248"/>
                    </a:cubicBezTo>
                    <a:cubicBezTo>
                      <a:pt x="294" y="1248"/>
                      <a:pt x="298" y="1248"/>
                      <a:pt x="301" y="1248"/>
                    </a:cubicBezTo>
                    <a:cubicBezTo>
                      <a:pt x="457" y="1248"/>
                      <a:pt x="588" y="972"/>
                      <a:pt x="576" y="624"/>
                    </a:cubicBezTo>
                    <a:cubicBezTo>
                      <a:pt x="564" y="276"/>
                      <a:pt x="433" y="1"/>
                      <a:pt x="277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2467713" y="3131350"/>
                <a:ext cx="94450" cy="38225"/>
              </a:xfrm>
              <a:custGeom>
                <a:rect b="b" l="l" r="r" t="t"/>
                <a:pathLst>
                  <a:path extrusionOk="0" h="1529" w="3778">
                    <a:moveTo>
                      <a:pt x="1845" y="1"/>
                    </a:moveTo>
                    <a:cubicBezTo>
                      <a:pt x="1118" y="1"/>
                      <a:pt x="446" y="461"/>
                      <a:pt x="446" y="461"/>
                    </a:cubicBezTo>
                    <a:cubicBezTo>
                      <a:pt x="0" y="1103"/>
                      <a:pt x="512" y="1133"/>
                      <a:pt x="619" y="1133"/>
                    </a:cubicBezTo>
                    <a:cubicBezTo>
                      <a:pt x="630" y="1133"/>
                      <a:pt x="637" y="1133"/>
                      <a:pt x="638" y="1133"/>
                    </a:cubicBezTo>
                    <a:cubicBezTo>
                      <a:pt x="755" y="996"/>
                      <a:pt x="938" y="944"/>
                      <a:pt x="1152" y="944"/>
                    </a:cubicBezTo>
                    <a:cubicBezTo>
                      <a:pt x="1863" y="944"/>
                      <a:pt x="2916" y="1519"/>
                      <a:pt x="3036" y="1528"/>
                    </a:cubicBezTo>
                    <a:cubicBezTo>
                      <a:pt x="3040" y="1529"/>
                      <a:pt x="3045" y="1529"/>
                      <a:pt x="3050" y="1529"/>
                    </a:cubicBezTo>
                    <a:cubicBezTo>
                      <a:pt x="3235" y="1529"/>
                      <a:pt x="3777" y="1311"/>
                      <a:pt x="2844" y="401"/>
                    </a:cubicBezTo>
                    <a:cubicBezTo>
                      <a:pt x="2541" y="102"/>
                      <a:pt x="2187" y="1"/>
                      <a:pt x="1845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1444613" y="3614925"/>
                <a:ext cx="723750" cy="1225725"/>
              </a:xfrm>
              <a:custGeom>
                <a:rect b="b" l="l" r="r" t="t"/>
                <a:pathLst>
                  <a:path extrusionOk="0" h="49029" w="28950">
                    <a:moveTo>
                      <a:pt x="20798" y="0"/>
                    </a:moveTo>
                    <a:cubicBezTo>
                      <a:pt x="20798" y="0"/>
                      <a:pt x="7322" y="8920"/>
                      <a:pt x="1616" y="37573"/>
                    </a:cubicBezTo>
                    <a:cubicBezTo>
                      <a:pt x="0" y="45650"/>
                      <a:pt x="11657" y="49029"/>
                      <a:pt x="23263" y="49029"/>
                    </a:cubicBezTo>
                    <a:cubicBezTo>
                      <a:pt x="25180" y="49029"/>
                      <a:pt x="27096" y="48937"/>
                      <a:pt x="28950" y="48758"/>
                    </a:cubicBezTo>
                    <a:lnTo>
                      <a:pt x="207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1444663" y="4307575"/>
                <a:ext cx="723700" cy="532900"/>
              </a:xfrm>
              <a:custGeom>
                <a:rect b="b" l="l" r="r" t="t"/>
                <a:pathLst>
                  <a:path extrusionOk="0" h="21316" w="28948">
                    <a:moveTo>
                      <a:pt x="4084" y="0"/>
                    </a:moveTo>
                    <a:cubicBezTo>
                      <a:pt x="3088" y="3249"/>
                      <a:pt x="2273" y="6534"/>
                      <a:pt x="1614" y="9867"/>
                    </a:cubicBezTo>
                    <a:cubicBezTo>
                      <a:pt x="0" y="17935"/>
                      <a:pt x="11612" y="21315"/>
                      <a:pt x="23215" y="21315"/>
                    </a:cubicBezTo>
                    <a:cubicBezTo>
                      <a:pt x="25146" y="21315"/>
                      <a:pt x="27078" y="21222"/>
                      <a:pt x="28948" y="21040"/>
                    </a:cubicBezTo>
                    <a:lnTo>
                      <a:pt x="25747" y="1942"/>
                    </a:lnTo>
                    <a:lnTo>
                      <a:pt x="23265" y="1391"/>
                    </a:lnTo>
                    <a:lnTo>
                      <a:pt x="4084" y="0"/>
                    </a:lnTo>
                    <a:close/>
                  </a:path>
                </a:pathLst>
              </a:custGeom>
              <a:solidFill>
                <a:srgbClr val="DE6C68"/>
              </a:solidFill>
              <a:ln cap="flat" cmpd="sng" w="9525">
                <a:solidFill>
                  <a:srgbClr val="DE6C6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2016688" y="4097175"/>
                <a:ext cx="42900" cy="225100"/>
              </a:xfrm>
              <a:custGeom>
                <a:rect b="b" l="l" r="r" t="t"/>
                <a:pathLst>
                  <a:path extrusionOk="0" h="9004" w="1716">
                    <a:moveTo>
                      <a:pt x="1511" y="0"/>
                    </a:moveTo>
                    <a:cubicBezTo>
                      <a:pt x="1403" y="0"/>
                      <a:pt x="1307" y="84"/>
                      <a:pt x="1307" y="192"/>
                    </a:cubicBezTo>
                    <a:cubicBezTo>
                      <a:pt x="1307" y="252"/>
                      <a:pt x="1200" y="5431"/>
                      <a:pt x="37" y="8740"/>
                    </a:cubicBezTo>
                    <a:cubicBezTo>
                      <a:pt x="1" y="8836"/>
                      <a:pt x="61" y="8956"/>
                      <a:pt x="157" y="8992"/>
                    </a:cubicBezTo>
                    <a:cubicBezTo>
                      <a:pt x="181" y="9004"/>
                      <a:pt x="205" y="9004"/>
                      <a:pt x="228" y="9004"/>
                    </a:cubicBezTo>
                    <a:cubicBezTo>
                      <a:pt x="312" y="9004"/>
                      <a:pt x="384" y="8944"/>
                      <a:pt x="420" y="8872"/>
                    </a:cubicBezTo>
                    <a:cubicBezTo>
                      <a:pt x="1607" y="5503"/>
                      <a:pt x="1703" y="252"/>
                      <a:pt x="1703" y="204"/>
                    </a:cubicBezTo>
                    <a:cubicBezTo>
                      <a:pt x="1715" y="96"/>
                      <a:pt x="1619" y="0"/>
                      <a:pt x="15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2691363" y="3627200"/>
                <a:ext cx="737725" cy="1202175"/>
              </a:xfrm>
              <a:custGeom>
                <a:rect b="b" l="l" r="r" t="t"/>
                <a:pathLst>
                  <a:path extrusionOk="0" h="48087" w="29509">
                    <a:moveTo>
                      <a:pt x="9603" y="1"/>
                    </a:moveTo>
                    <a:lnTo>
                      <a:pt x="0" y="42597"/>
                    </a:lnTo>
                    <a:cubicBezTo>
                      <a:pt x="6782" y="46437"/>
                      <a:pt x="12926" y="48086"/>
                      <a:pt x="17774" y="48086"/>
                    </a:cubicBezTo>
                    <a:cubicBezTo>
                      <a:pt x="25138" y="48086"/>
                      <a:pt x="29509" y="44280"/>
                      <a:pt x="28569" y="38568"/>
                    </a:cubicBezTo>
                    <a:cubicBezTo>
                      <a:pt x="23846" y="9736"/>
                      <a:pt x="9603" y="1"/>
                      <a:pt x="9603" y="1"/>
                    </a:cubicBez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3054913" y="4405575"/>
                <a:ext cx="373925" cy="446975"/>
              </a:xfrm>
              <a:custGeom>
                <a:rect b="b" l="l" r="r" t="t"/>
                <a:pathLst>
                  <a:path extrusionOk="0" h="17879" w="14957">
                    <a:moveTo>
                      <a:pt x="0" y="0"/>
                    </a:moveTo>
                    <a:lnTo>
                      <a:pt x="1343" y="17492"/>
                    </a:lnTo>
                    <a:lnTo>
                      <a:pt x="1355" y="17804"/>
                    </a:lnTo>
                    <a:cubicBezTo>
                      <a:pt x="1905" y="17854"/>
                      <a:pt x="2443" y="17878"/>
                      <a:pt x="2966" y="17878"/>
                    </a:cubicBezTo>
                    <a:cubicBezTo>
                      <a:pt x="10298" y="17878"/>
                      <a:pt x="14957" y="13088"/>
                      <a:pt x="14039" y="7493"/>
                    </a:cubicBezTo>
                    <a:cubicBezTo>
                      <a:pt x="13524" y="4400"/>
                      <a:pt x="13368" y="2854"/>
                      <a:pt x="12660" y="1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3054913" y="4405575"/>
                <a:ext cx="373925" cy="446975"/>
              </a:xfrm>
              <a:custGeom>
                <a:rect b="b" l="l" r="r" t="t"/>
                <a:pathLst>
                  <a:path extrusionOk="0" h="17879" w="14957">
                    <a:moveTo>
                      <a:pt x="0" y="0"/>
                    </a:moveTo>
                    <a:lnTo>
                      <a:pt x="1343" y="17492"/>
                    </a:lnTo>
                    <a:lnTo>
                      <a:pt x="1355" y="17804"/>
                    </a:lnTo>
                    <a:cubicBezTo>
                      <a:pt x="1905" y="17854"/>
                      <a:pt x="2443" y="17878"/>
                      <a:pt x="2966" y="17878"/>
                    </a:cubicBezTo>
                    <a:cubicBezTo>
                      <a:pt x="10298" y="17878"/>
                      <a:pt x="14957" y="13088"/>
                      <a:pt x="14039" y="7493"/>
                    </a:cubicBezTo>
                    <a:cubicBezTo>
                      <a:pt x="13524" y="4400"/>
                      <a:pt x="13368" y="2854"/>
                      <a:pt x="12660" y="1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2614938" y="4345625"/>
                <a:ext cx="473025" cy="494875"/>
              </a:xfrm>
              <a:custGeom>
                <a:rect b="b" l="l" r="r" t="t"/>
                <a:pathLst>
                  <a:path extrusionOk="0" h="19795" w="18921">
                    <a:moveTo>
                      <a:pt x="6150" y="1"/>
                    </a:moveTo>
                    <a:lnTo>
                      <a:pt x="0" y="12217"/>
                    </a:lnTo>
                    <a:cubicBezTo>
                      <a:pt x="5337" y="16023"/>
                      <a:pt x="18141" y="19795"/>
                      <a:pt x="18885" y="19795"/>
                    </a:cubicBezTo>
                    <a:cubicBezTo>
                      <a:pt x="18909" y="19795"/>
                      <a:pt x="18921" y="19791"/>
                      <a:pt x="18918" y="19782"/>
                    </a:cubicBezTo>
                    <a:lnTo>
                      <a:pt x="17767" y="2363"/>
                    </a:lnTo>
                    <a:cubicBezTo>
                      <a:pt x="17767" y="2363"/>
                      <a:pt x="13224" y="2327"/>
                      <a:pt x="13116" y="2291"/>
                    </a:cubicBezTo>
                    <a:cubicBezTo>
                      <a:pt x="10850" y="1355"/>
                      <a:pt x="8524" y="600"/>
                      <a:pt x="6150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>
                <a:off x="2942813" y="4402875"/>
                <a:ext cx="446000" cy="74050"/>
              </a:xfrm>
              <a:custGeom>
                <a:rect b="b" l="l" r="r" t="t"/>
                <a:pathLst>
                  <a:path extrusionOk="0" h="2962" w="17840">
                    <a:moveTo>
                      <a:pt x="1" y="1"/>
                    </a:moveTo>
                    <a:lnTo>
                      <a:pt x="1271" y="1008"/>
                    </a:lnTo>
                    <a:lnTo>
                      <a:pt x="17840" y="2962"/>
                    </a:lnTo>
                    <a:lnTo>
                      <a:pt x="17840" y="2962"/>
                    </a:lnTo>
                    <a:lnTo>
                      <a:pt x="17168" y="1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>
                <a:off x="2874188" y="4261100"/>
                <a:ext cx="534400" cy="146300"/>
              </a:xfrm>
              <a:custGeom>
                <a:rect b="b" l="l" r="r" t="t"/>
                <a:pathLst>
                  <a:path extrusionOk="0" h="5852" w="21376">
                    <a:moveTo>
                      <a:pt x="19985" y="1"/>
                    </a:moveTo>
                    <a:lnTo>
                      <a:pt x="0" y="1691"/>
                    </a:lnTo>
                    <a:lnTo>
                      <a:pt x="1139" y="4293"/>
                    </a:lnTo>
                    <a:lnTo>
                      <a:pt x="2758" y="5803"/>
                    </a:lnTo>
                    <a:lnTo>
                      <a:pt x="21376" y="5851"/>
                    </a:lnTo>
                    <a:lnTo>
                      <a:pt x="19985" y="1"/>
                    </a:lnTo>
                    <a:close/>
                  </a:path>
                </a:pathLst>
              </a:custGeom>
              <a:solidFill>
                <a:srgbClr val="0975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>
                <a:off x="1483788" y="4229650"/>
                <a:ext cx="537725" cy="163350"/>
              </a:xfrm>
              <a:custGeom>
                <a:rect b="b" l="l" r="r" t="t"/>
                <a:pathLst>
                  <a:path extrusionOk="0" h="6534" w="21509">
                    <a:moveTo>
                      <a:pt x="1595" y="0"/>
                    </a:moveTo>
                    <a:lnTo>
                      <a:pt x="1" y="5803"/>
                    </a:lnTo>
                    <a:lnTo>
                      <a:pt x="18080" y="6534"/>
                    </a:lnTo>
                    <a:lnTo>
                      <a:pt x="20274" y="4939"/>
                    </a:lnTo>
                    <a:lnTo>
                      <a:pt x="21509" y="2362"/>
                    </a:lnTo>
                    <a:lnTo>
                      <a:pt x="1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>
                <a:off x="2787863" y="4097450"/>
                <a:ext cx="141500" cy="290475"/>
              </a:xfrm>
              <a:custGeom>
                <a:rect b="b" l="l" r="r" t="t"/>
                <a:pathLst>
                  <a:path extrusionOk="0" h="11619" w="5660">
                    <a:moveTo>
                      <a:pt x="639" y="0"/>
                    </a:moveTo>
                    <a:cubicBezTo>
                      <a:pt x="540" y="0"/>
                      <a:pt x="456" y="81"/>
                      <a:pt x="456" y="193"/>
                    </a:cubicBezTo>
                    <a:cubicBezTo>
                      <a:pt x="444" y="253"/>
                      <a:pt x="0" y="7482"/>
                      <a:pt x="5311" y="11582"/>
                    </a:cubicBezTo>
                    <a:cubicBezTo>
                      <a:pt x="5347" y="11606"/>
                      <a:pt x="5383" y="11618"/>
                      <a:pt x="5431" y="11618"/>
                    </a:cubicBezTo>
                    <a:cubicBezTo>
                      <a:pt x="5491" y="11618"/>
                      <a:pt x="5551" y="11594"/>
                      <a:pt x="5587" y="11546"/>
                    </a:cubicBezTo>
                    <a:cubicBezTo>
                      <a:pt x="5659" y="11462"/>
                      <a:pt x="5635" y="11330"/>
                      <a:pt x="5551" y="11270"/>
                    </a:cubicBezTo>
                    <a:cubicBezTo>
                      <a:pt x="408" y="7302"/>
                      <a:pt x="852" y="289"/>
                      <a:pt x="852" y="217"/>
                    </a:cubicBezTo>
                    <a:cubicBezTo>
                      <a:pt x="864" y="109"/>
                      <a:pt x="780" y="13"/>
                      <a:pt x="660" y="1"/>
                    </a:cubicBezTo>
                    <a:cubicBezTo>
                      <a:pt x="653" y="0"/>
                      <a:pt x="646" y="0"/>
                      <a:pt x="63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>
                <a:off x="1881513" y="4255475"/>
                <a:ext cx="452600" cy="223375"/>
              </a:xfrm>
              <a:custGeom>
                <a:rect b="b" l="l" r="r" t="t"/>
                <a:pathLst>
                  <a:path extrusionOk="0" h="8935" w="18104">
                    <a:moveTo>
                      <a:pt x="9120" y="1"/>
                    </a:moveTo>
                    <a:cubicBezTo>
                      <a:pt x="7949" y="1"/>
                      <a:pt x="6809" y="116"/>
                      <a:pt x="6043" y="454"/>
                    </a:cubicBezTo>
                    <a:cubicBezTo>
                      <a:pt x="3897" y="1401"/>
                      <a:pt x="1" y="7479"/>
                      <a:pt x="1" y="7479"/>
                    </a:cubicBezTo>
                    <a:cubicBezTo>
                      <a:pt x="1" y="7479"/>
                      <a:pt x="1144" y="7352"/>
                      <a:pt x="2781" y="7352"/>
                    </a:cubicBezTo>
                    <a:cubicBezTo>
                      <a:pt x="4081" y="7352"/>
                      <a:pt x="5693" y="7432"/>
                      <a:pt x="7290" y="7719"/>
                    </a:cubicBezTo>
                    <a:cubicBezTo>
                      <a:pt x="12324" y="8643"/>
                      <a:pt x="15294" y="8935"/>
                      <a:pt x="16811" y="8935"/>
                    </a:cubicBezTo>
                    <a:cubicBezTo>
                      <a:pt x="17676" y="8935"/>
                      <a:pt x="18069" y="8840"/>
                      <a:pt x="18104" y="8714"/>
                    </a:cubicBezTo>
                    <a:cubicBezTo>
                      <a:pt x="18104" y="8714"/>
                      <a:pt x="14579" y="813"/>
                      <a:pt x="13740" y="490"/>
                    </a:cubicBezTo>
                    <a:cubicBezTo>
                      <a:pt x="13439" y="374"/>
                      <a:pt x="11230" y="1"/>
                      <a:pt x="9120" y="1"/>
                    </a:cubicBez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>
                <a:off x="1877613" y="4355400"/>
                <a:ext cx="243100" cy="118525"/>
              </a:xfrm>
              <a:custGeom>
                <a:rect b="b" l="l" r="r" t="t"/>
                <a:pathLst>
                  <a:path extrusionOk="0" h="4741" w="9724">
                    <a:moveTo>
                      <a:pt x="8496" y="0"/>
                    </a:moveTo>
                    <a:cubicBezTo>
                      <a:pt x="6092" y="0"/>
                      <a:pt x="487" y="2773"/>
                      <a:pt x="265" y="3542"/>
                    </a:cubicBezTo>
                    <a:cubicBezTo>
                      <a:pt x="1" y="4465"/>
                      <a:pt x="2722" y="4741"/>
                      <a:pt x="2722" y="4741"/>
                    </a:cubicBezTo>
                    <a:cubicBezTo>
                      <a:pt x="2722" y="4741"/>
                      <a:pt x="9724" y="677"/>
                      <a:pt x="9448" y="317"/>
                    </a:cubicBezTo>
                    <a:cubicBezTo>
                      <a:pt x="9277" y="96"/>
                      <a:pt x="8942" y="0"/>
                      <a:pt x="8496" y="0"/>
                    </a:cubicBezTo>
                    <a:close/>
                  </a:path>
                </a:pathLst>
              </a:custGeom>
              <a:solidFill>
                <a:srgbClr val="DE6C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>
                <a:off x="2646688" y="4252850"/>
                <a:ext cx="282175" cy="124675"/>
              </a:xfrm>
              <a:custGeom>
                <a:rect b="b" l="l" r="r" t="t"/>
                <a:pathLst>
                  <a:path extrusionOk="0" h="4987" w="11287">
                    <a:moveTo>
                      <a:pt x="7152" y="0"/>
                    </a:moveTo>
                    <a:cubicBezTo>
                      <a:pt x="5694" y="0"/>
                      <a:pt x="4401" y="259"/>
                      <a:pt x="4401" y="259"/>
                    </a:cubicBezTo>
                    <a:cubicBezTo>
                      <a:pt x="4401" y="259"/>
                      <a:pt x="1715" y="2765"/>
                      <a:pt x="61" y="2932"/>
                    </a:cubicBezTo>
                    <a:cubicBezTo>
                      <a:pt x="1" y="2944"/>
                      <a:pt x="3753" y="3280"/>
                      <a:pt x="4676" y="3544"/>
                    </a:cubicBezTo>
                    <a:cubicBezTo>
                      <a:pt x="5156" y="3688"/>
                      <a:pt x="9328" y="4839"/>
                      <a:pt x="9328" y="4839"/>
                    </a:cubicBezTo>
                    <a:cubicBezTo>
                      <a:pt x="9328" y="4839"/>
                      <a:pt x="9576" y="4986"/>
                      <a:pt x="9892" y="4986"/>
                    </a:cubicBezTo>
                    <a:cubicBezTo>
                      <a:pt x="10407" y="4986"/>
                      <a:pt x="11102" y="4595"/>
                      <a:pt x="11198" y="2537"/>
                    </a:cubicBezTo>
                    <a:cubicBezTo>
                      <a:pt x="11287" y="450"/>
                      <a:pt x="9076" y="0"/>
                      <a:pt x="7152" y="0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>
                <a:off x="2755788" y="4141225"/>
                <a:ext cx="158575" cy="162150"/>
              </a:xfrm>
              <a:custGeom>
                <a:rect b="b" l="l" r="r" t="t"/>
                <a:pathLst>
                  <a:path extrusionOk="0" h="6486" w="6343">
                    <a:moveTo>
                      <a:pt x="4940" y="1"/>
                    </a:moveTo>
                    <a:cubicBezTo>
                      <a:pt x="3607" y="1"/>
                      <a:pt x="1" y="4820"/>
                      <a:pt x="1" y="4820"/>
                    </a:cubicBezTo>
                    <a:cubicBezTo>
                      <a:pt x="1" y="4820"/>
                      <a:pt x="187" y="6485"/>
                      <a:pt x="1031" y="6485"/>
                    </a:cubicBezTo>
                    <a:cubicBezTo>
                      <a:pt x="1070" y="6485"/>
                      <a:pt x="1110" y="6482"/>
                      <a:pt x="1152" y="6474"/>
                    </a:cubicBezTo>
                    <a:cubicBezTo>
                      <a:pt x="2087" y="6307"/>
                      <a:pt x="6343" y="312"/>
                      <a:pt x="5048" y="12"/>
                    </a:cubicBezTo>
                    <a:cubicBezTo>
                      <a:pt x="5014" y="5"/>
                      <a:pt x="4978" y="1"/>
                      <a:pt x="4940" y="1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>
                <a:off x="2820838" y="4135300"/>
                <a:ext cx="169950" cy="161800"/>
              </a:xfrm>
              <a:custGeom>
                <a:rect b="b" l="l" r="r" t="t"/>
                <a:pathLst>
                  <a:path extrusionOk="0" h="6472" w="6798">
                    <a:moveTo>
                      <a:pt x="5104" y="1"/>
                    </a:moveTo>
                    <a:cubicBezTo>
                      <a:pt x="4083" y="1"/>
                      <a:pt x="0" y="5009"/>
                      <a:pt x="0" y="5009"/>
                    </a:cubicBezTo>
                    <a:cubicBezTo>
                      <a:pt x="0" y="5009"/>
                      <a:pt x="618" y="6472"/>
                      <a:pt x="1482" y="6472"/>
                    </a:cubicBezTo>
                    <a:cubicBezTo>
                      <a:pt x="1527" y="6472"/>
                      <a:pt x="1573" y="6468"/>
                      <a:pt x="1619" y="6460"/>
                    </a:cubicBezTo>
                    <a:cubicBezTo>
                      <a:pt x="2554" y="6292"/>
                      <a:pt x="6798" y="813"/>
                      <a:pt x="5203" y="22"/>
                    </a:cubicBezTo>
                    <a:cubicBezTo>
                      <a:pt x="5174" y="8"/>
                      <a:pt x="5141" y="1"/>
                      <a:pt x="5104" y="1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>
                <a:off x="2810038" y="4195400"/>
                <a:ext cx="224225" cy="174225"/>
              </a:xfrm>
              <a:custGeom>
                <a:rect b="b" l="l" r="r" t="t"/>
                <a:pathLst>
                  <a:path extrusionOk="0" h="6969" w="8969">
                    <a:moveTo>
                      <a:pt x="7159" y="0"/>
                    </a:moveTo>
                    <a:cubicBezTo>
                      <a:pt x="5790" y="0"/>
                      <a:pt x="1" y="6130"/>
                      <a:pt x="1" y="6130"/>
                    </a:cubicBezTo>
                    <a:cubicBezTo>
                      <a:pt x="1" y="6130"/>
                      <a:pt x="1490" y="6969"/>
                      <a:pt x="2438" y="6969"/>
                    </a:cubicBezTo>
                    <a:cubicBezTo>
                      <a:pt x="2445" y="6969"/>
                      <a:pt x="2452" y="6969"/>
                      <a:pt x="2458" y="6969"/>
                    </a:cubicBezTo>
                    <a:cubicBezTo>
                      <a:pt x="3405" y="6957"/>
                      <a:pt x="8968" y="579"/>
                      <a:pt x="7266" y="15"/>
                    </a:cubicBezTo>
                    <a:cubicBezTo>
                      <a:pt x="7234" y="5"/>
                      <a:pt x="7198" y="0"/>
                      <a:pt x="7159" y="0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>
                <a:off x="2867888" y="4262225"/>
                <a:ext cx="154675" cy="131075"/>
              </a:xfrm>
              <a:custGeom>
                <a:rect b="b" l="l" r="r" t="t"/>
                <a:pathLst>
                  <a:path extrusionOk="0" h="5243" w="6187">
                    <a:moveTo>
                      <a:pt x="5214" y="0"/>
                    </a:moveTo>
                    <a:cubicBezTo>
                      <a:pt x="4058" y="0"/>
                      <a:pt x="0" y="4272"/>
                      <a:pt x="0" y="4272"/>
                    </a:cubicBezTo>
                    <a:cubicBezTo>
                      <a:pt x="0" y="4272"/>
                      <a:pt x="165" y="4812"/>
                      <a:pt x="1097" y="4812"/>
                    </a:cubicBezTo>
                    <a:cubicBezTo>
                      <a:pt x="1107" y="4812"/>
                      <a:pt x="1117" y="4811"/>
                      <a:pt x="1127" y="4811"/>
                    </a:cubicBezTo>
                    <a:cubicBezTo>
                      <a:pt x="1325" y="4811"/>
                      <a:pt x="1665" y="5242"/>
                      <a:pt x="2123" y="5242"/>
                    </a:cubicBezTo>
                    <a:cubicBezTo>
                      <a:pt x="2331" y="5242"/>
                      <a:pt x="2563" y="5154"/>
                      <a:pt x="2818" y="4895"/>
                    </a:cubicBezTo>
                    <a:cubicBezTo>
                      <a:pt x="4640" y="3073"/>
                      <a:pt x="6187" y="1083"/>
                      <a:pt x="5443" y="100"/>
                    </a:cubicBezTo>
                    <a:cubicBezTo>
                      <a:pt x="5391" y="32"/>
                      <a:pt x="5313" y="0"/>
                      <a:pt x="5214" y="0"/>
                    </a:cubicBezTo>
                    <a:close/>
                  </a:path>
                </a:pathLst>
              </a:custGeom>
              <a:solidFill>
                <a:srgbClr val="A5AF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>
                <a:off x="2323613" y="4463450"/>
                <a:ext cx="773875" cy="385125"/>
              </a:xfrm>
              <a:custGeom>
                <a:rect b="b" l="l" r="r" t="t"/>
                <a:pathLst>
                  <a:path extrusionOk="0" h="15405" w="30955">
                    <a:moveTo>
                      <a:pt x="225" y="0"/>
                    </a:moveTo>
                    <a:cubicBezTo>
                      <a:pt x="180" y="0"/>
                      <a:pt x="133" y="15"/>
                      <a:pt x="96" y="47"/>
                    </a:cubicBezTo>
                    <a:cubicBezTo>
                      <a:pt x="12" y="119"/>
                      <a:pt x="0" y="239"/>
                      <a:pt x="60" y="323"/>
                    </a:cubicBezTo>
                    <a:cubicBezTo>
                      <a:pt x="144" y="419"/>
                      <a:pt x="1978" y="2697"/>
                      <a:pt x="6690" y="5706"/>
                    </a:cubicBezTo>
                    <a:cubicBezTo>
                      <a:pt x="11018" y="8475"/>
                      <a:pt x="18702" y="12408"/>
                      <a:pt x="30691" y="15405"/>
                    </a:cubicBezTo>
                    <a:lnTo>
                      <a:pt x="30739" y="15405"/>
                    </a:lnTo>
                    <a:cubicBezTo>
                      <a:pt x="30823" y="15405"/>
                      <a:pt x="30907" y="15345"/>
                      <a:pt x="30931" y="15249"/>
                    </a:cubicBezTo>
                    <a:cubicBezTo>
                      <a:pt x="30955" y="15141"/>
                      <a:pt x="30895" y="15033"/>
                      <a:pt x="30787" y="15009"/>
                    </a:cubicBezTo>
                    <a:cubicBezTo>
                      <a:pt x="18870" y="12036"/>
                      <a:pt x="11233" y="8140"/>
                      <a:pt x="6930" y="5382"/>
                    </a:cubicBezTo>
                    <a:cubicBezTo>
                      <a:pt x="2266" y="2409"/>
                      <a:pt x="396" y="95"/>
                      <a:pt x="372" y="71"/>
                    </a:cubicBezTo>
                    <a:cubicBezTo>
                      <a:pt x="338" y="24"/>
                      <a:pt x="283" y="0"/>
                      <a:pt x="22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>
                <a:off x="1874938" y="4671800"/>
                <a:ext cx="753200" cy="175275"/>
              </a:xfrm>
              <a:custGeom>
                <a:rect b="b" l="l" r="r" t="t"/>
                <a:pathLst>
                  <a:path extrusionOk="0" h="7011" w="30128">
                    <a:moveTo>
                      <a:pt x="29895" y="0"/>
                    </a:moveTo>
                    <a:cubicBezTo>
                      <a:pt x="29856" y="0"/>
                      <a:pt x="29816" y="11"/>
                      <a:pt x="29780" y="33"/>
                    </a:cubicBezTo>
                    <a:cubicBezTo>
                      <a:pt x="29674" y="107"/>
                      <a:pt x="19893" y="6610"/>
                      <a:pt x="6008" y="6610"/>
                    </a:cubicBezTo>
                    <a:cubicBezTo>
                      <a:pt x="4154" y="6610"/>
                      <a:pt x="2227" y="6494"/>
                      <a:pt x="240" y="6232"/>
                    </a:cubicBezTo>
                    <a:cubicBezTo>
                      <a:pt x="232" y="6231"/>
                      <a:pt x="224" y="6230"/>
                      <a:pt x="216" y="6230"/>
                    </a:cubicBezTo>
                    <a:cubicBezTo>
                      <a:pt x="117" y="6230"/>
                      <a:pt x="23" y="6299"/>
                      <a:pt x="12" y="6399"/>
                    </a:cubicBezTo>
                    <a:cubicBezTo>
                      <a:pt x="0" y="6519"/>
                      <a:pt x="72" y="6615"/>
                      <a:pt x="180" y="6627"/>
                    </a:cubicBezTo>
                    <a:cubicBezTo>
                      <a:pt x="2110" y="6879"/>
                      <a:pt x="4064" y="7011"/>
                      <a:pt x="6006" y="7011"/>
                    </a:cubicBezTo>
                    <a:cubicBezTo>
                      <a:pt x="20021" y="7011"/>
                      <a:pt x="29900" y="441"/>
                      <a:pt x="30008" y="369"/>
                    </a:cubicBezTo>
                    <a:cubicBezTo>
                      <a:pt x="30104" y="297"/>
                      <a:pt x="30128" y="177"/>
                      <a:pt x="30068" y="81"/>
                    </a:cubicBezTo>
                    <a:cubicBezTo>
                      <a:pt x="30023" y="29"/>
                      <a:pt x="29959" y="0"/>
                      <a:pt x="298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>
                <a:off x="2640113" y="4321025"/>
                <a:ext cx="369275" cy="146025"/>
              </a:xfrm>
              <a:custGeom>
                <a:rect b="b" l="l" r="r" t="t"/>
                <a:pathLst>
                  <a:path extrusionOk="0" h="5841" w="14771">
                    <a:moveTo>
                      <a:pt x="195" y="1"/>
                    </a:moveTo>
                    <a:cubicBezTo>
                      <a:pt x="96" y="1"/>
                      <a:pt x="12" y="81"/>
                      <a:pt x="12" y="194"/>
                    </a:cubicBezTo>
                    <a:cubicBezTo>
                      <a:pt x="0" y="301"/>
                      <a:pt x="84" y="397"/>
                      <a:pt x="192" y="409"/>
                    </a:cubicBezTo>
                    <a:cubicBezTo>
                      <a:pt x="300" y="409"/>
                      <a:pt x="11066" y="1189"/>
                      <a:pt x="14386" y="5756"/>
                    </a:cubicBezTo>
                    <a:cubicBezTo>
                      <a:pt x="14422" y="5804"/>
                      <a:pt x="14482" y="5828"/>
                      <a:pt x="14542" y="5840"/>
                    </a:cubicBezTo>
                    <a:cubicBezTo>
                      <a:pt x="14590" y="5828"/>
                      <a:pt x="14638" y="5816"/>
                      <a:pt x="14662" y="5792"/>
                    </a:cubicBezTo>
                    <a:cubicBezTo>
                      <a:pt x="14758" y="5732"/>
                      <a:pt x="14770" y="5600"/>
                      <a:pt x="14710" y="5516"/>
                    </a:cubicBezTo>
                    <a:cubicBezTo>
                      <a:pt x="11269" y="805"/>
                      <a:pt x="671" y="38"/>
                      <a:pt x="216" y="2"/>
                    </a:cubicBezTo>
                    <a:cubicBezTo>
                      <a:pt x="209" y="1"/>
                      <a:pt x="202" y="1"/>
                      <a:pt x="19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>
                <a:off x="2008013" y="4410775"/>
                <a:ext cx="321000" cy="66925"/>
              </a:xfrm>
              <a:custGeom>
                <a:rect b="b" l="l" r="r" t="t"/>
                <a:pathLst>
                  <a:path extrusionOk="0" h="2677" w="12840">
                    <a:moveTo>
                      <a:pt x="2930" y="1"/>
                    </a:moveTo>
                    <a:cubicBezTo>
                      <a:pt x="2897" y="1"/>
                      <a:pt x="2871" y="3"/>
                      <a:pt x="2853" y="8"/>
                    </a:cubicBezTo>
                    <a:cubicBezTo>
                      <a:pt x="2290" y="164"/>
                      <a:pt x="0" y="1387"/>
                      <a:pt x="0" y="1387"/>
                    </a:cubicBezTo>
                    <a:cubicBezTo>
                      <a:pt x="0" y="1387"/>
                      <a:pt x="7492" y="2676"/>
                      <a:pt x="11143" y="2676"/>
                    </a:cubicBezTo>
                    <a:cubicBezTo>
                      <a:pt x="11917" y="2676"/>
                      <a:pt x="12519" y="2618"/>
                      <a:pt x="12840" y="2478"/>
                    </a:cubicBezTo>
                    <a:cubicBezTo>
                      <a:pt x="12840" y="2478"/>
                      <a:pt x="3989" y="1"/>
                      <a:pt x="2930" y="1"/>
                    </a:cubicBezTo>
                    <a:close/>
                  </a:path>
                </a:pathLst>
              </a:custGeom>
              <a:solidFill>
                <a:srgbClr val="C460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>
                <a:off x="2006813" y="4442625"/>
                <a:ext cx="330000" cy="36400"/>
              </a:xfrm>
              <a:custGeom>
                <a:rect b="b" l="l" r="r" t="t"/>
                <a:pathLst>
                  <a:path extrusionOk="0" h="1456" w="13200">
                    <a:moveTo>
                      <a:pt x="210" y="0"/>
                    </a:moveTo>
                    <a:cubicBezTo>
                      <a:pt x="117" y="0"/>
                      <a:pt x="33" y="69"/>
                      <a:pt x="12" y="173"/>
                    </a:cubicBezTo>
                    <a:cubicBezTo>
                      <a:pt x="0" y="281"/>
                      <a:pt x="72" y="377"/>
                      <a:pt x="180" y="401"/>
                    </a:cubicBezTo>
                    <a:cubicBezTo>
                      <a:pt x="240" y="413"/>
                      <a:pt x="6186" y="1456"/>
                      <a:pt x="11881" y="1456"/>
                    </a:cubicBezTo>
                    <a:cubicBezTo>
                      <a:pt x="12240" y="1456"/>
                      <a:pt x="12624" y="1456"/>
                      <a:pt x="12996" y="1444"/>
                    </a:cubicBezTo>
                    <a:cubicBezTo>
                      <a:pt x="13104" y="1444"/>
                      <a:pt x="13200" y="1348"/>
                      <a:pt x="13188" y="1240"/>
                    </a:cubicBezTo>
                    <a:cubicBezTo>
                      <a:pt x="13176" y="1132"/>
                      <a:pt x="13092" y="1048"/>
                      <a:pt x="12984" y="1048"/>
                    </a:cubicBezTo>
                    <a:cubicBezTo>
                      <a:pt x="12617" y="1058"/>
                      <a:pt x="12247" y="1062"/>
                      <a:pt x="11876" y="1062"/>
                    </a:cubicBezTo>
                    <a:cubicBezTo>
                      <a:pt x="6224" y="1062"/>
                      <a:pt x="308" y="16"/>
                      <a:pt x="252" y="5"/>
                    </a:cubicBezTo>
                    <a:cubicBezTo>
                      <a:pt x="238" y="2"/>
                      <a:pt x="224" y="0"/>
                      <a:pt x="2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>
                <a:off x="2229188" y="4287050"/>
                <a:ext cx="108225" cy="185075"/>
              </a:xfrm>
              <a:custGeom>
                <a:rect b="b" l="l" r="r" t="t"/>
                <a:pathLst>
                  <a:path extrusionOk="0" h="7403" w="4329">
                    <a:moveTo>
                      <a:pt x="233" y="1"/>
                    </a:moveTo>
                    <a:cubicBezTo>
                      <a:pt x="199" y="1"/>
                      <a:pt x="164" y="10"/>
                      <a:pt x="133" y="30"/>
                    </a:cubicBezTo>
                    <a:cubicBezTo>
                      <a:pt x="37" y="78"/>
                      <a:pt x="1" y="198"/>
                      <a:pt x="49" y="294"/>
                    </a:cubicBezTo>
                    <a:lnTo>
                      <a:pt x="3921" y="7307"/>
                    </a:lnTo>
                    <a:cubicBezTo>
                      <a:pt x="3957" y="7367"/>
                      <a:pt x="4029" y="7403"/>
                      <a:pt x="4101" y="7403"/>
                    </a:cubicBezTo>
                    <a:cubicBezTo>
                      <a:pt x="4137" y="7403"/>
                      <a:pt x="4173" y="7403"/>
                      <a:pt x="4197" y="7379"/>
                    </a:cubicBezTo>
                    <a:cubicBezTo>
                      <a:pt x="4293" y="7331"/>
                      <a:pt x="4329" y="7211"/>
                      <a:pt x="4281" y="7115"/>
                    </a:cubicBezTo>
                    <a:lnTo>
                      <a:pt x="408" y="102"/>
                    </a:lnTo>
                    <a:cubicBezTo>
                      <a:pt x="368" y="38"/>
                      <a:pt x="302" y="1"/>
                      <a:pt x="2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>
                <a:off x="1510463" y="4374400"/>
                <a:ext cx="464300" cy="65075"/>
              </a:xfrm>
              <a:custGeom>
                <a:rect b="b" l="l" r="r" t="t"/>
                <a:pathLst>
                  <a:path extrusionOk="0" h="2603" w="18572">
                    <a:moveTo>
                      <a:pt x="672" y="1"/>
                    </a:moveTo>
                    <a:cubicBezTo>
                      <a:pt x="444" y="840"/>
                      <a:pt x="217" y="1703"/>
                      <a:pt x="1" y="2602"/>
                    </a:cubicBezTo>
                    <a:lnTo>
                      <a:pt x="18571" y="936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C460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9"/>
              <p:cNvSpPr/>
              <p:nvPr/>
            </p:nvSpPr>
            <p:spPr>
              <a:xfrm>
                <a:off x="2623313" y="4003050"/>
                <a:ext cx="236500" cy="142700"/>
              </a:xfrm>
              <a:custGeom>
                <a:rect b="b" l="l" r="r" t="t"/>
                <a:pathLst>
                  <a:path extrusionOk="0" h="5708" w="9460">
                    <a:moveTo>
                      <a:pt x="97" y="1"/>
                    </a:moveTo>
                    <a:lnTo>
                      <a:pt x="1" y="5551"/>
                    </a:lnTo>
                    <a:lnTo>
                      <a:pt x="9364" y="5707"/>
                    </a:lnTo>
                    <a:lnTo>
                      <a:pt x="9460" y="157"/>
                    </a:lnTo>
                    <a:lnTo>
                      <a:pt x="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9"/>
              <p:cNvSpPr/>
              <p:nvPr/>
            </p:nvSpPr>
            <p:spPr>
              <a:xfrm>
                <a:off x="2636513" y="4032725"/>
                <a:ext cx="209525" cy="13525"/>
              </a:xfrm>
              <a:custGeom>
                <a:rect b="b" l="l" r="r" t="t"/>
                <a:pathLst>
                  <a:path extrusionOk="0" h="541" w="8381">
                    <a:moveTo>
                      <a:pt x="204" y="1"/>
                    </a:moveTo>
                    <a:cubicBezTo>
                      <a:pt x="96" y="1"/>
                      <a:pt x="12" y="85"/>
                      <a:pt x="0" y="192"/>
                    </a:cubicBezTo>
                    <a:cubicBezTo>
                      <a:pt x="0" y="300"/>
                      <a:pt x="96" y="396"/>
                      <a:pt x="204" y="396"/>
                    </a:cubicBezTo>
                    <a:lnTo>
                      <a:pt x="8176" y="540"/>
                    </a:lnTo>
                    <a:cubicBezTo>
                      <a:pt x="8296" y="540"/>
                      <a:pt x="8380" y="444"/>
                      <a:pt x="8380" y="336"/>
                    </a:cubicBezTo>
                    <a:cubicBezTo>
                      <a:pt x="8380" y="228"/>
                      <a:pt x="8296" y="132"/>
                      <a:pt x="8188" y="132"/>
                    </a:cubicBezTo>
                    <a:lnTo>
                      <a:pt x="204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2230688" y="3557075"/>
                <a:ext cx="234100" cy="288950"/>
              </a:xfrm>
              <a:custGeom>
                <a:rect b="b" l="l" r="r" t="t"/>
                <a:pathLst>
                  <a:path extrusionOk="0" h="11558" w="9364">
                    <a:moveTo>
                      <a:pt x="2938" y="1"/>
                    </a:moveTo>
                    <a:lnTo>
                      <a:pt x="1" y="11402"/>
                    </a:lnTo>
                    <a:lnTo>
                      <a:pt x="9364" y="11558"/>
                    </a:lnTo>
                    <a:cubicBezTo>
                      <a:pt x="7709" y="3717"/>
                      <a:pt x="2938" y="1"/>
                      <a:pt x="2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2460563" y="3545400"/>
                <a:ext cx="234125" cy="304525"/>
              </a:xfrm>
              <a:custGeom>
                <a:rect b="b" l="l" r="r" t="t"/>
                <a:pathLst>
                  <a:path extrusionOk="0" h="12181" w="9365">
                    <a:moveTo>
                      <a:pt x="5863" y="0"/>
                    </a:moveTo>
                    <a:cubicBezTo>
                      <a:pt x="5863" y="0"/>
                      <a:pt x="109" y="5779"/>
                      <a:pt x="1" y="12025"/>
                    </a:cubicBezTo>
                    <a:lnTo>
                      <a:pt x="9364" y="12180"/>
                    </a:lnTo>
                    <a:lnTo>
                      <a:pt x="58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2278038" y="3654625"/>
                <a:ext cx="154375" cy="142850"/>
              </a:xfrm>
              <a:custGeom>
                <a:rect b="b" l="l" r="r" t="t"/>
                <a:pathLst>
                  <a:path extrusionOk="0" h="5714" w="6175">
                    <a:moveTo>
                      <a:pt x="1786" y="1"/>
                    </a:moveTo>
                    <a:cubicBezTo>
                      <a:pt x="1708" y="1"/>
                      <a:pt x="1639" y="47"/>
                      <a:pt x="1619" y="127"/>
                    </a:cubicBezTo>
                    <a:lnTo>
                      <a:pt x="25" y="5474"/>
                    </a:lnTo>
                    <a:cubicBezTo>
                      <a:pt x="1" y="5546"/>
                      <a:pt x="25" y="5618"/>
                      <a:pt x="73" y="5666"/>
                    </a:cubicBezTo>
                    <a:cubicBezTo>
                      <a:pt x="105" y="5691"/>
                      <a:pt x="144" y="5703"/>
                      <a:pt x="182" y="5703"/>
                    </a:cubicBezTo>
                    <a:cubicBezTo>
                      <a:pt x="216" y="5703"/>
                      <a:pt x="249" y="5694"/>
                      <a:pt x="277" y="5678"/>
                    </a:cubicBezTo>
                    <a:cubicBezTo>
                      <a:pt x="292" y="5670"/>
                      <a:pt x="1318" y="5133"/>
                      <a:pt x="2957" y="5133"/>
                    </a:cubicBezTo>
                    <a:cubicBezTo>
                      <a:pt x="3798" y="5133"/>
                      <a:pt x="4801" y="5274"/>
                      <a:pt x="5911" y="5701"/>
                    </a:cubicBezTo>
                    <a:cubicBezTo>
                      <a:pt x="5935" y="5713"/>
                      <a:pt x="5947" y="5713"/>
                      <a:pt x="5971" y="5713"/>
                    </a:cubicBezTo>
                    <a:cubicBezTo>
                      <a:pt x="6043" y="5713"/>
                      <a:pt x="6115" y="5666"/>
                      <a:pt x="6139" y="5606"/>
                    </a:cubicBezTo>
                    <a:cubicBezTo>
                      <a:pt x="6175" y="5510"/>
                      <a:pt x="6127" y="5402"/>
                      <a:pt x="6031" y="5378"/>
                    </a:cubicBezTo>
                    <a:cubicBezTo>
                      <a:pt x="4863" y="4926"/>
                      <a:pt x="3814" y="4776"/>
                      <a:pt x="2934" y="4776"/>
                    </a:cubicBezTo>
                    <a:cubicBezTo>
                      <a:pt x="1784" y="4776"/>
                      <a:pt x="924" y="5033"/>
                      <a:pt x="468" y="5210"/>
                    </a:cubicBezTo>
                    <a:lnTo>
                      <a:pt x="1955" y="223"/>
                    </a:lnTo>
                    <a:cubicBezTo>
                      <a:pt x="1979" y="127"/>
                      <a:pt x="1931" y="31"/>
                      <a:pt x="1835" y="7"/>
                    </a:cubicBezTo>
                    <a:cubicBezTo>
                      <a:pt x="1819" y="3"/>
                      <a:pt x="1802" y="1"/>
                      <a:pt x="17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2262763" y="3572900"/>
                <a:ext cx="97125" cy="146350"/>
              </a:xfrm>
              <a:custGeom>
                <a:rect b="b" l="l" r="r" t="t"/>
                <a:pathLst>
                  <a:path extrusionOk="0" h="5854" w="3885">
                    <a:moveTo>
                      <a:pt x="196" y="1"/>
                    </a:moveTo>
                    <a:cubicBezTo>
                      <a:pt x="155" y="1"/>
                      <a:pt x="115" y="13"/>
                      <a:pt x="84" y="39"/>
                    </a:cubicBezTo>
                    <a:cubicBezTo>
                      <a:pt x="12" y="99"/>
                      <a:pt x="0" y="219"/>
                      <a:pt x="60" y="291"/>
                    </a:cubicBezTo>
                    <a:cubicBezTo>
                      <a:pt x="96" y="327"/>
                      <a:pt x="2938" y="3803"/>
                      <a:pt x="3525" y="5722"/>
                    </a:cubicBezTo>
                    <a:cubicBezTo>
                      <a:pt x="3549" y="5793"/>
                      <a:pt x="3609" y="5853"/>
                      <a:pt x="3693" y="5853"/>
                    </a:cubicBezTo>
                    <a:cubicBezTo>
                      <a:pt x="3705" y="5853"/>
                      <a:pt x="3729" y="5841"/>
                      <a:pt x="3741" y="5841"/>
                    </a:cubicBezTo>
                    <a:cubicBezTo>
                      <a:pt x="3837" y="5817"/>
                      <a:pt x="3885" y="5710"/>
                      <a:pt x="3861" y="5626"/>
                    </a:cubicBezTo>
                    <a:cubicBezTo>
                      <a:pt x="3249" y="3636"/>
                      <a:pt x="456" y="219"/>
                      <a:pt x="336" y="63"/>
                    </a:cubicBezTo>
                    <a:cubicBezTo>
                      <a:pt x="302" y="22"/>
                      <a:pt x="249" y="1"/>
                      <a:pt x="1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>
                <a:off x="2489338" y="3659450"/>
                <a:ext cx="153775" cy="546250"/>
              </a:xfrm>
              <a:custGeom>
                <a:rect b="b" l="l" r="r" t="t"/>
                <a:pathLst>
                  <a:path extrusionOk="0" h="21850" w="6151">
                    <a:moveTo>
                      <a:pt x="4551" y="0"/>
                    </a:moveTo>
                    <a:cubicBezTo>
                      <a:pt x="4537" y="0"/>
                      <a:pt x="4523" y="2"/>
                      <a:pt x="4509" y="6"/>
                    </a:cubicBezTo>
                    <a:cubicBezTo>
                      <a:pt x="4413" y="30"/>
                      <a:pt x="4353" y="126"/>
                      <a:pt x="4377" y="221"/>
                    </a:cubicBezTo>
                    <a:lnTo>
                      <a:pt x="5695" y="5257"/>
                    </a:lnTo>
                    <a:cubicBezTo>
                      <a:pt x="5212" y="5052"/>
                      <a:pt x="4260" y="4735"/>
                      <a:pt x="2969" y="4735"/>
                    </a:cubicBezTo>
                    <a:cubicBezTo>
                      <a:pt x="2146" y="4735"/>
                      <a:pt x="1185" y="4864"/>
                      <a:pt x="121" y="5233"/>
                    </a:cubicBezTo>
                    <a:cubicBezTo>
                      <a:pt x="49" y="5257"/>
                      <a:pt x="1" y="5317"/>
                      <a:pt x="1" y="5401"/>
                    </a:cubicBezTo>
                    <a:lnTo>
                      <a:pt x="1" y="21669"/>
                    </a:lnTo>
                    <a:cubicBezTo>
                      <a:pt x="13" y="21765"/>
                      <a:pt x="85" y="21849"/>
                      <a:pt x="181" y="21849"/>
                    </a:cubicBezTo>
                    <a:cubicBezTo>
                      <a:pt x="277" y="21849"/>
                      <a:pt x="360" y="21765"/>
                      <a:pt x="360" y="21669"/>
                    </a:cubicBezTo>
                    <a:lnTo>
                      <a:pt x="360" y="5508"/>
                    </a:lnTo>
                    <a:cubicBezTo>
                      <a:pt x="1320" y="5193"/>
                      <a:pt x="2191" y="5082"/>
                      <a:pt x="2944" y="5082"/>
                    </a:cubicBezTo>
                    <a:cubicBezTo>
                      <a:pt x="4740" y="5082"/>
                      <a:pt x="5858" y="5716"/>
                      <a:pt x="5875" y="5724"/>
                    </a:cubicBezTo>
                    <a:cubicBezTo>
                      <a:pt x="5903" y="5741"/>
                      <a:pt x="5933" y="5750"/>
                      <a:pt x="5964" y="5750"/>
                    </a:cubicBezTo>
                    <a:cubicBezTo>
                      <a:pt x="5999" y="5750"/>
                      <a:pt x="6035" y="5738"/>
                      <a:pt x="6067" y="5712"/>
                    </a:cubicBezTo>
                    <a:cubicBezTo>
                      <a:pt x="6127" y="5676"/>
                      <a:pt x="6151" y="5592"/>
                      <a:pt x="6139" y="5532"/>
                    </a:cubicBezTo>
                    <a:lnTo>
                      <a:pt x="4724" y="138"/>
                    </a:lnTo>
                    <a:cubicBezTo>
                      <a:pt x="4704" y="56"/>
                      <a:pt x="4631" y="0"/>
                      <a:pt x="45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2563963" y="3579550"/>
                <a:ext cx="101950" cy="143300"/>
              </a:xfrm>
              <a:custGeom>
                <a:rect b="b" l="l" r="r" t="t"/>
                <a:pathLst>
                  <a:path extrusionOk="0" h="5732" w="4078">
                    <a:moveTo>
                      <a:pt x="3878" y="0"/>
                    </a:moveTo>
                    <a:cubicBezTo>
                      <a:pt x="3830" y="0"/>
                      <a:pt x="3780" y="22"/>
                      <a:pt x="3741" y="61"/>
                    </a:cubicBezTo>
                    <a:cubicBezTo>
                      <a:pt x="3622" y="205"/>
                      <a:pt x="708" y="3525"/>
                      <a:pt x="37" y="5492"/>
                    </a:cubicBezTo>
                    <a:cubicBezTo>
                      <a:pt x="1" y="5587"/>
                      <a:pt x="49" y="5683"/>
                      <a:pt x="145" y="5719"/>
                    </a:cubicBezTo>
                    <a:cubicBezTo>
                      <a:pt x="157" y="5719"/>
                      <a:pt x="181" y="5731"/>
                      <a:pt x="193" y="5731"/>
                    </a:cubicBezTo>
                    <a:cubicBezTo>
                      <a:pt x="277" y="5731"/>
                      <a:pt x="337" y="5683"/>
                      <a:pt x="361" y="5611"/>
                    </a:cubicBezTo>
                    <a:cubicBezTo>
                      <a:pt x="1008" y="3705"/>
                      <a:pt x="3981" y="324"/>
                      <a:pt x="4005" y="288"/>
                    </a:cubicBezTo>
                    <a:cubicBezTo>
                      <a:pt x="4077" y="217"/>
                      <a:pt x="4065" y="109"/>
                      <a:pt x="3993" y="49"/>
                    </a:cubicBezTo>
                    <a:cubicBezTo>
                      <a:pt x="3960" y="16"/>
                      <a:pt x="3920" y="0"/>
                      <a:pt x="3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9"/>
              <p:cNvSpPr/>
              <p:nvPr/>
            </p:nvSpPr>
            <p:spPr>
              <a:xfrm>
                <a:off x="2938313" y="4398375"/>
                <a:ext cx="411250" cy="14125"/>
              </a:xfrm>
              <a:custGeom>
                <a:rect b="b" l="l" r="r" t="t"/>
                <a:pathLst>
                  <a:path extrusionOk="0" h="565" w="16450">
                    <a:moveTo>
                      <a:pt x="181" y="1"/>
                    </a:moveTo>
                    <a:cubicBezTo>
                      <a:pt x="85" y="1"/>
                      <a:pt x="1" y="73"/>
                      <a:pt x="1" y="169"/>
                    </a:cubicBezTo>
                    <a:cubicBezTo>
                      <a:pt x="1" y="277"/>
                      <a:pt x="85" y="348"/>
                      <a:pt x="181" y="348"/>
                    </a:cubicBezTo>
                    <a:lnTo>
                      <a:pt x="16269" y="564"/>
                    </a:lnTo>
                    <a:cubicBezTo>
                      <a:pt x="16365" y="564"/>
                      <a:pt x="16449" y="492"/>
                      <a:pt x="16449" y="396"/>
                    </a:cubicBezTo>
                    <a:cubicBezTo>
                      <a:pt x="16449" y="300"/>
                      <a:pt x="16377" y="217"/>
                      <a:pt x="16269" y="217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9"/>
              <p:cNvSpPr/>
              <p:nvPr/>
            </p:nvSpPr>
            <p:spPr>
              <a:xfrm>
                <a:off x="1551238" y="4368975"/>
                <a:ext cx="370175" cy="27925"/>
              </a:xfrm>
              <a:custGeom>
                <a:rect b="b" l="l" r="r" t="t"/>
                <a:pathLst>
                  <a:path extrusionOk="0" h="1117" w="14807">
                    <a:moveTo>
                      <a:pt x="171" y="1"/>
                    </a:moveTo>
                    <a:cubicBezTo>
                      <a:pt x="84" y="1"/>
                      <a:pt x="12" y="70"/>
                      <a:pt x="12" y="170"/>
                    </a:cubicBezTo>
                    <a:cubicBezTo>
                      <a:pt x="0" y="266"/>
                      <a:pt x="72" y="350"/>
                      <a:pt x="168" y="350"/>
                    </a:cubicBezTo>
                    <a:lnTo>
                      <a:pt x="14615" y="1117"/>
                    </a:lnTo>
                    <a:lnTo>
                      <a:pt x="14626" y="1117"/>
                    </a:lnTo>
                    <a:cubicBezTo>
                      <a:pt x="14722" y="1117"/>
                      <a:pt x="14794" y="1045"/>
                      <a:pt x="14806" y="949"/>
                    </a:cubicBezTo>
                    <a:cubicBezTo>
                      <a:pt x="14806" y="853"/>
                      <a:pt x="14734" y="769"/>
                      <a:pt x="14638" y="769"/>
                    </a:cubicBezTo>
                    <a:lnTo>
                      <a:pt x="192" y="2"/>
                    </a:lnTo>
                    <a:cubicBezTo>
                      <a:pt x="185" y="1"/>
                      <a:pt x="178" y="1"/>
                      <a:pt x="1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>
                <a:off x="1891113" y="5237900"/>
                <a:ext cx="1220175" cy="129800"/>
              </a:xfrm>
              <a:custGeom>
                <a:rect b="b" l="l" r="r" t="t"/>
                <a:pathLst>
                  <a:path extrusionOk="0" h="5192" w="48807">
                    <a:moveTo>
                      <a:pt x="0" y="0"/>
                    </a:moveTo>
                    <a:lnTo>
                      <a:pt x="0" y="0"/>
                    </a:lnTo>
                    <a:cubicBezTo>
                      <a:pt x="72" y="2098"/>
                      <a:pt x="132" y="3621"/>
                      <a:pt x="168" y="4400"/>
                    </a:cubicBezTo>
                    <a:lnTo>
                      <a:pt x="46744" y="5191"/>
                    </a:lnTo>
                    <a:cubicBezTo>
                      <a:pt x="47428" y="4975"/>
                      <a:pt x="48123" y="4748"/>
                      <a:pt x="48806" y="4508"/>
                    </a:cubicBezTo>
                    <a:lnTo>
                      <a:pt x="48638" y="8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9"/>
              <p:cNvSpPr/>
              <p:nvPr/>
            </p:nvSpPr>
            <p:spPr>
              <a:xfrm>
                <a:off x="5495188" y="5740825"/>
                <a:ext cx="1340375" cy="904850"/>
              </a:xfrm>
              <a:custGeom>
                <a:rect b="b" l="l" r="r" t="t"/>
                <a:pathLst>
                  <a:path extrusionOk="0" h="36194" w="53615">
                    <a:moveTo>
                      <a:pt x="3490" y="0"/>
                    </a:moveTo>
                    <a:cubicBezTo>
                      <a:pt x="1811" y="12768"/>
                      <a:pt x="696" y="24889"/>
                      <a:pt x="1" y="36194"/>
                    </a:cubicBezTo>
                    <a:lnTo>
                      <a:pt x="24901" y="36194"/>
                    </a:lnTo>
                    <a:cubicBezTo>
                      <a:pt x="25045" y="33832"/>
                      <a:pt x="25201" y="31674"/>
                      <a:pt x="25369" y="29864"/>
                    </a:cubicBezTo>
                    <a:cubicBezTo>
                      <a:pt x="25225" y="29648"/>
                      <a:pt x="25369" y="29360"/>
                      <a:pt x="25633" y="29360"/>
                    </a:cubicBezTo>
                    <a:cubicBezTo>
                      <a:pt x="25884" y="29360"/>
                      <a:pt x="26040" y="29648"/>
                      <a:pt x="25896" y="29864"/>
                    </a:cubicBezTo>
                    <a:cubicBezTo>
                      <a:pt x="26052" y="31674"/>
                      <a:pt x="26280" y="33832"/>
                      <a:pt x="26568" y="36194"/>
                    </a:cubicBezTo>
                    <a:lnTo>
                      <a:pt x="53614" y="36194"/>
                    </a:lnTo>
                    <a:cubicBezTo>
                      <a:pt x="52919" y="24889"/>
                      <a:pt x="51804" y="12768"/>
                      <a:pt x="50125" y="0"/>
                    </a:cubicBezTo>
                    <a:lnTo>
                      <a:pt x="26808" y="84"/>
                    </a:lnTo>
                    <a:lnTo>
                      <a:pt x="3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9"/>
              <p:cNvSpPr/>
              <p:nvPr/>
            </p:nvSpPr>
            <p:spPr>
              <a:xfrm>
                <a:off x="6696163" y="4811400"/>
                <a:ext cx="362075" cy="181050"/>
              </a:xfrm>
              <a:custGeom>
                <a:rect b="b" l="l" r="r" t="t"/>
                <a:pathLst>
                  <a:path extrusionOk="0" h="7242" w="14483">
                    <a:moveTo>
                      <a:pt x="1667" y="0"/>
                    </a:moveTo>
                    <a:lnTo>
                      <a:pt x="0" y="6498"/>
                    </a:lnTo>
                    <a:lnTo>
                      <a:pt x="14483" y="7241"/>
                    </a:lnTo>
                    <a:lnTo>
                      <a:pt x="14483" y="7241"/>
                    </a:lnTo>
                    <a:lnTo>
                      <a:pt x="12828" y="1247"/>
                    </a:lnTo>
                    <a:lnTo>
                      <a:pt x="1667" y="0"/>
                    </a:ln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9"/>
              <p:cNvSpPr/>
              <p:nvPr/>
            </p:nvSpPr>
            <p:spPr>
              <a:xfrm>
                <a:off x="6857113" y="4829075"/>
                <a:ext cx="169650" cy="68950"/>
              </a:xfrm>
              <a:custGeom>
                <a:rect b="b" l="l" r="r" t="t"/>
                <a:pathLst>
                  <a:path extrusionOk="0" h="2758" w="6786">
                    <a:moveTo>
                      <a:pt x="1547" y="0"/>
                    </a:moveTo>
                    <a:lnTo>
                      <a:pt x="0" y="96"/>
                    </a:lnTo>
                    <a:lnTo>
                      <a:pt x="4160" y="2758"/>
                    </a:lnTo>
                    <a:lnTo>
                      <a:pt x="6774" y="2146"/>
                    </a:lnTo>
                    <a:lnTo>
                      <a:pt x="6786" y="1979"/>
                    </a:lnTo>
                    <a:lnTo>
                      <a:pt x="6390" y="540"/>
                    </a:lnTo>
                    <a:lnTo>
                      <a:pt x="1547" y="0"/>
                    </a:ln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9"/>
              <p:cNvSpPr/>
              <p:nvPr/>
            </p:nvSpPr>
            <p:spPr>
              <a:xfrm>
                <a:off x="6427913" y="4130425"/>
                <a:ext cx="588975" cy="712450"/>
              </a:xfrm>
              <a:custGeom>
                <a:rect b="b" l="l" r="r" t="t"/>
                <a:pathLst>
                  <a:path extrusionOk="0" h="28498" w="23559">
                    <a:moveTo>
                      <a:pt x="9472" y="1"/>
                    </a:moveTo>
                    <a:lnTo>
                      <a:pt x="1" y="28498"/>
                    </a:lnTo>
                    <a:lnTo>
                      <a:pt x="23558" y="28498"/>
                    </a:lnTo>
                    <a:cubicBezTo>
                      <a:pt x="17732" y="6163"/>
                      <a:pt x="9472" y="1"/>
                      <a:pt x="9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9"/>
              <p:cNvSpPr/>
              <p:nvPr/>
            </p:nvSpPr>
            <p:spPr>
              <a:xfrm>
                <a:off x="5535663" y="4021550"/>
                <a:ext cx="1214775" cy="1745075"/>
              </a:xfrm>
              <a:custGeom>
                <a:rect b="b" l="l" r="r" t="t"/>
                <a:pathLst>
                  <a:path extrusionOk="0" h="69803" w="48591">
                    <a:moveTo>
                      <a:pt x="31529" y="0"/>
                    </a:moveTo>
                    <a:cubicBezTo>
                      <a:pt x="23372" y="0"/>
                      <a:pt x="8968" y="1227"/>
                      <a:pt x="8968" y="1227"/>
                    </a:cubicBezTo>
                    <a:cubicBezTo>
                      <a:pt x="8968" y="1227"/>
                      <a:pt x="1271" y="3061"/>
                      <a:pt x="456" y="8684"/>
                    </a:cubicBezTo>
                    <a:cubicBezTo>
                      <a:pt x="0" y="11729"/>
                      <a:pt x="1787" y="69802"/>
                      <a:pt x="1787" y="69802"/>
                    </a:cubicBezTo>
                    <a:cubicBezTo>
                      <a:pt x="1787" y="69802"/>
                      <a:pt x="15542" y="68016"/>
                      <a:pt x="31533" y="68016"/>
                    </a:cubicBezTo>
                    <a:cubicBezTo>
                      <a:pt x="37110" y="68016"/>
                      <a:pt x="42958" y="68233"/>
                      <a:pt x="48590" y="68819"/>
                    </a:cubicBezTo>
                    <a:lnTo>
                      <a:pt x="46360" y="11717"/>
                    </a:lnTo>
                    <a:cubicBezTo>
                      <a:pt x="45989" y="5627"/>
                      <a:pt x="46576" y="1515"/>
                      <a:pt x="35163" y="136"/>
                    </a:cubicBezTo>
                    <a:cubicBezTo>
                      <a:pt x="35091" y="124"/>
                      <a:pt x="35031" y="124"/>
                      <a:pt x="34971" y="112"/>
                    </a:cubicBezTo>
                    <a:cubicBezTo>
                      <a:pt x="34057" y="34"/>
                      <a:pt x="32879" y="0"/>
                      <a:pt x="315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>
                <a:off x="6311013" y="4558725"/>
                <a:ext cx="148700" cy="324625"/>
              </a:xfrm>
              <a:custGeom>
                <a:rect b="b" l="l" r="r" t="t"/>
                <a:pathLst>
                  <a:path extrusionOk="0" h="12985" w="5948">
                    <a:moveTo>
                      <a:pt x="445" y="1"/>
                    </a:moveTo>
                    <a:cubicBezTo>
                      <a:pt x="349" y="1"/>
                      <a:pt x="277" y="73"/>
                      <a:pt x="277" y="157"/>
                    </a:cubicBezTo>
                    <a:cubicBezTo>
                      <a:pt x="265" y="468"/>
                      <a:pt x="1" y="7853"/>
                      <a:pt x="1056" y="10395"/>
                    </a:cubicBezTo>
                    <a:cubicBezTo>
                      <a:pt x="1416" y="11270"/>
                      <a:pt x="4713" y="12745"/>
                      <a:pt x="5684" y="12984"/>
                    </a:cubicBezTo>
                    <a:lnTo>
                      <a:pt x="5720" y="12984"/>
                    </a:lnTo>
                    <a:cubicBezTo>
                      <a:pt x="5911" y="12984"/>
                      <a:pt x="5947" y="12709"/>
                      <a:pt x="5768" y="12661"/>
                    </a:cubicBezTo>
                    <a:cubicBezTo>
                      <a:pt x="4689" y="12385"/>
                      <a:pt x="1631" y="10922"/>
                      <a:pt x="1368" y="10275"/>
                    </a:cubicBezTo>
                    <a:cubicBezTo>
                      <a:pt x="433" y="7985"/>
                      <a:pt x="576" y="1451"/>
                      <a:pt x="600" y="336"/>
                    </a:cubicBezTo>
                    <a:lnTo>
                      <a:pt x="5720" y="336"/>
                    </a:lnTo>
                    <a:cubicBezTo>
                      <a:pt x="5923" y="312"/>
                      <a:pt x="5923" y="13"/>
                      <a:pt x="57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9"/>
              <p:cNvSpPr/>
              <p:nvPr/>
            </p:nvSpPr>
            <p:spPr>
              <a:xfrm>
                <a:off x="6454463" y="4558400"/>
                <a:ext cx="149100" cy="324950"/>
              </a:xfrm>
              <a:custGeom>
                <a:rect b="b" l="l" r="r" t="t"/>
                <a:pathLst>
                  <a:path extrusionOk="0" h="12998" w="5964">
                    <a:moveTo>
                      <a:pt x="223" y="1"/>
                    </a:moveTo>
                    <a:cubicBezTo>
                      <a:pt x="1" y="1"/>
                      <a:pt x="1" y="338"/>
                      <a:pt x="223" y="338"/>
                    </a:cubicBezTo>
                    <a:cubicBezTo>
                      <a:pt x="230" y="338"/>
                      <a:pt x="238" y="338"/>
                      <a:pt x="245" y="337"/>
                    </a:cubicBezTo>
                    <a:lnTo>
                      <a:pt x="5364" y="337"/>
                    </a:lnTo>
                    <a:cubicBezTo>
                      <a:pt x="5400" y="1452"/>
                      <a:pt x="5544" y="7998"/>
                      <a:pt x="4609" y="10276"/>
                    </a:cubicBezTo>
                    <a:cubicBezTo>
                      <a:pt x="4333" y="10935"/>
                      <a:pt x="1276" y="12398"/>
                      <a:pt x="209" y="12662"/>
                    </a:cubicBezTo>
                    <a:cubicBezTo>
                      <a:pt x="18" y="12722"/>
                      <a:pt x="54" y="12997"/>
                      <a:pt x="245" y="12997"/>
                    </a:cubicBezTo>
                    <a:lnTo>
                      <a:pt x="293" y="12997"/>
                    </a:lnTo>
                    <a:cubicBezTo>
                      <a:pt x="1264" y="12746"/>
                      <a:pt x="4561" y="11283"/>
                      <a:pt x="4921" y="10408"/>
                    </a:cubicBezTo>
                    <a:cubicBezTo>
                      <a:pt x="5964" y="7854"/>
                      <a:pt x="5712" y="481"/>
                      <a:pt x="5700" y="170"/>
                    </a:cubicBezTo>
                    <a:cubicBezTo>
                      <a:pt x="5700" y="74"/>
                      <a:pt x="5616" y="2"/>
                      <a:pt x="5532" y="2"/>
                    </a:cubicBezTo>
                    <a:lnTo>
                      <a:pt x="245" y="2"/>
                    </a:lnTo>
                    <a:cubicBezTo>
                      <a:pt x="238" y="1"/>
                      <a:pt x="230" y="1"/>
                      <a:pt x="2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9"/>
              <p:cNvSpPr/>
              <p:nvPr/>
            </p:nvSpPr>
            <p:spPr>
              <a:xfrm>
                <a:off x="6318513" y="4624350"/>
                <a:ext cx="282275" cy="8750"/>
              </a:xfrm>
              <a:custGeom>
                <a:rect b="b" l="l" r="r" t="t"/>
                <a:pathLst>
                  <a:path extrusionOk="0" h="350" w="11291">
                    <a:moveTo>
                      <a:pt x="11064" y="0"/>
                    </a:moveTo>
                    <a:cubicBezTo>
                      <a:pt x="11057" y="0"/>
                      <a:pt x="11050" y="1"/>
                      <a:pt x="11042" y="1"/>
                    </a:cubicBezTo>
                    <a:lnTo>
                      <a:pt x="205" y="1"/>
                    </a:lnTo>
                    <a:cubicBezTo>
                      <a:pt x="1" y="25"/>
                      <a:pt x="1" y="325"/>
                      <a:pt x="205" y="349"/>
                    </a:cubicBezTo>
                    <a:lnTo>
                      <a:pt x="11042" y="349"/>
                    </a:lnTo>
                    <a:cubicBezTo>
                      <a:pt x="11046" y="349"/>
                      <a:pt x="11050" y="349"/>
                      <a:pt x="11054" y="349"/>
                    </a:cubicBezTo>
                    <a:cubicBezTo>
                      <a:pt x="11287" y="349"/>
                      <a:pt x="11290" y="0"/>
                      <a:pt x="110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>
                <a:off x="6130588" y="4307950"/>
                <a:ext cx="8425" cy="1313000"/>
              </a:xfrm>
              <a:custGeom>
                <a:rect b="b" l="l" r="r" t="t"/>
                <a:pathLst>
                  <a:path extrusionOk="0" h="52520" w="337">
                    <a:moveTo>
                      <a:pt x="173" y="0"/>
                    </a:moveTo>
                    <a:cubicBezTo>
                      <a:pt x="94" y="0"/>
                      <a:pt x="13" y="51"/>
                      <a:pt x="1" y="153"/>
                    </a:cubicBezTo>
                    <a:lnTo>
                      <a:pt x="1" y="52352"/>
                    </a:lnTo>
                    <a:cubicBezTo>
                      <a:pt x="1" y="52448"/>
                      <a:pt x="85" y="52520"/>
                      <a:pt x="169" y="52520"/>
                    </a:cubicBezTo>
                    <a:cubicBezTo>
                      <a:pt x="265" y="52520"/>
                      <a:pt x="337" y="52448"/>
                      <a:pt x="337" y="52352"/>
                    </a:cubicBezTo>
                    <a:lnTo>
                      <a:pt x="337" y="153"/>
                    </a:lnTo>
                    <a:cubicBezTo>
                      <a:pt x="331" y="51"/>
                      <a:pt x="253" y="0"/>
                      <a:pt x="1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9"/>
              <p:cNvSpPr/>
              <p:nvPr/>
            </p:nvSpPr>
            <p:spPr>
              <a:xfrm>
                <a:off x="6609538" y="4491625"/>
                <a:ext cx="106425" cy="371950"/>
              </a:xfrm>
              <a:custGeom>
                <a:rect b="b" l="l" r="r" t="t"/>
                <a:pathLst>
                  <a:path extrusionOk="0" h="14878" w="4257">
                    <a:moveTo>
                      <a:pt x="196" y="1"/>
                    </a:moveTo>
                    <a:cubicBezTo>
                      <a:pt x="179" y="1"/>
                      <a:pt x="162" y="4"/>
                      <a:pt x="145" y="11"/>
                    </a:cubicBezTo>
                    <a:cubicBezTo>
                      <a:pt x="49" y="35"/>
                      <a:pt x="1" y="119"/>
                      <a:pt x="25" y="215"/>
                    </a:cubicBezTo>
                    <a:lnTo>
                      <a:pt x="3909" y="14745"/>
                    </a:lnTo>
                    <a:cubicBezTo>
                      <a:pt x="3933" y="14817"/>
                      <a:pt x="3993" y="14877"/>
                      <a:pt x="4077" y="14877"/>
                    </a:cubicBezTo>
                    <a:cubicBezTo>
                      <a:pt x="4089" y="14877"/>
                      <a:pt x="4101" y="14865"/>
                      <a:pt x="4113" y="14865"/>
                    </a:cubicBezTo>
                    <a:cubicBezTo>
                      <a:pt x="4209" y="14841"/>
                      <a:pt x="4257" y="14745"/>
                      <a:pt x="4233" y="14661"/>
                    </a:cubicBezTo>
                    <a:lnTo>
                      <a:pt x="348" y="119"/>
                    </a:lnTo>
                    <a:cubicBezTo>
                      <a:pt x="329" y="52"/>
                      <a:pt x="264" y="1"/>
                      <a:pt x="1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9"/>
              <p:cNvSpPr/>
              <p:nvPr/>
            </p:nvSpPr>
            <p:spPr>
              <a:xfrm>
                <a:off x="5968138" y="3824125"/>
                <a:ext cx="335725" cy="482275"/>
              </a:xfrm>
              <a:custGeom>
                <a:rect b="b" l="l" r="r" t="t"/>
                <a:pathLst>
                  <a:path extrusionOk="0" h="19291" w="13429">
                    <a:moveTo>
                      <a:pt x="10323" y="0"/>
                    </a:moveTo>
                    <a:lnTo>
                      <a:pt x="1536" y="96"/>
                    </a:lnTo>
                    <a:cubicBezTo>
                      <a:pt x="960" y="3705"/>
                      <a:pt x="516" y="9711"/>
                      <a:pt x="1" y="10658"/>
                    </a:cubicBezTo>
                    <a:cubicBezTo>
                      <a:pt x="1" y="10658"/>
                      <a:pt x="382" y="19291"/>
                      <a:pt x="7433" y="19291"/>
                    </a:cubicBezTo>
                    <a:cubicBezTo>
                      <a:pt x="7457" y="19291"/>
                      <a:pt x="7481" y="19290"/>
                      <a:pt x="7506" y="19290"/>
                    </a:cubicBezTo>
                    <a:cubicBezTo>
                      <a:pt x="10299" y="19254"/>
                      <a:pt x="13428" y="14962"/>
                      <a:pt x="12781" y="10670"/>
                    </a:cubicBezTo>
                    <a:cubicBezTo>
                      <a:pt x="12529" y="8980"/>
                      <a:pt x="11031" y="4832"/>
                      <a:pt x="10323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9"/>
              <p:cNvSpPr/>
              <p:nvPr/>
            </p:nvSpPr>
            <p:spPr>
              <a:xfrm>
                <a:off x="6000813" y="3824125"/>
                <a:ext cx="229625" cy="143900"/>
              </a:xfrm>
              <a:custGeom>
                <a:rect b="b" l="l" r="r" t="t"/>
                <a:pathLst>
                  <a:path extrusionOk="0" h="5756" w="9185">
                    <a:moveTo>
                      <a:pt x="9016" y="0"/>
                    </a:moveTo>
                    <a:lnTo>
                      <a:pt x="229" y="96"/>
                    </a:lnTo>
                    <a:cubicBezTo>
                      <a:pt x="157" y="516"/>
                      <a:pt x="85" y="1008"/>
                      <a:pt x="1" y="1535"/>
                    </a:cubicBezTo>
                    <a:cubicBezTo>
                      <a:pt x="229" y="2218"/>
                      <a:pt x="564" y="2854"/>
                      <a:pt x="996" y="3429"/>
                    </a:cubicBezTo>
                    <a:cubicBezTo>
                      <a:pt x="2243" y="4976"/>
                      <a:pt x="3585" y="5623"/>
                      <a:pt x="4556" y="5755"/>
                    </a:cubicBezTo>
                    <a:cubicBezTo>
                      <a:pt x="5539" y="5611"/>
                      <a:pt x="6858" y="4928"/>
                      <a:pt x="8081" y="3357"/>
                    </a:cubicBezTo>
                    <a:cubicBezTo>
                      <a:pt x="8573" y="2674"/>
                      <a:pt x="8944" y="1931"/>
                      <a:pt x="9184" y="1127"/>
                    </a:cubicBezTo>
                    <a:cubicBezTo>
                      <a:pt x="9124" y="744"/>
                      <a:pt x="9076" y="372"/>
                      <a:pt x="9016" y="0"/>
                    </a:cubicBez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9"/>
              <p:cNvSpPr/>
              <p:nvPr/>
            </p:nvSpPr>
            <p:spPr>
              <a:xfrm>
                <a:off x="5960413" y="3537775"/>
                <a:ext cx="292500" cy="387975"/>
              </a:xfrm>
              <a:custGeom>
                <a:rect b="b" l="l" r="r" t="t"/>
                <a:pathLst>
                  <a:path extrusionOk="0" h="15519" w="11700">
                    <a:moveTo>
                      <a:pt x="6591" y="1"/>
                    </a:moveTo>
                    <a:cubicBezTo>
                      <a:pt x="6312" y="1"/>
                      <a:pt x="6017" y="18"/>
                      <a:pt x="5705" y="53"/>
                    </a:cubicBezTo>
                    <a:cubicBezTo>
                      <a:pt x="5446" y="29"/>
                      <a:pt x="5200" y="17"/>
                      <a:pt x="4967" y="17"/>
                    </a:cubicBezTo>
                    <a:cubicBezTo>
                      <a:pt x="0" y="17"/>
                      <a:pt x="646" y="5256"/>
                      <a:pt x="646" y="5256"/>
                    </a:cubicBezTo>
                    <a:cubicBezTo>
                      <a:pt x="646" y="5256"/>
                      <a:pt x="550" y="10651"/>
                      <a:pt x="2600" y="13181"/>
                    </a:cubicBezTo>
                    <a:cubicBezTo>
                      <a:pt x="3847" y="14727"/>
                      <a:pt x="5177" y="15387"/>
                      <a:pt x="6160" y="15519"/>
                    </a:cubicBezTo>
                    <a:cubicBezTo>
                      <a:pt x="7132" y="15363"/>
                      <a:pt x="8462" y="14679"/>
                      <a:pt x="9685" y="13109"/>
                    </a:cubicBezTo>
                    <a:cubicBezTo>
                      <a:pt x="11699" y="10531"/>
                      <a:pt x="11531" y="5148"/>
                      <a:pt x="11531" y="5148"/>
                    </a:cubicBezTo>
                    <a:cubicBezTo>
                      <a:pt x="11531" y="5148"/>
                      <a:pt x="11467" y="1"/>
                      <a:pt x="6591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9"/>
              <p:cNvSpPr/>
              <p:nvPr/>
            </p:nvSpPr>
            <p:spPr>
              <a:xfrm>
                <a:off x="5984938" y="3715750"/>
                <a:ext cx="259575" cy="210000"/>
              </a:xfrm>
              <a:custGeom>
                <a:rect b="b" l="l" r="r" t="t"/>
                <a:pathLst>
                  <a:path extrusionOk="0" h="8400" w="10383">
                    <a:moveTo>
                      <a:pt x="5282" y="1"/>
                    </a:moveTo>
                    <a:cubicBezTo>
                      <a:pt x="4777" y="1"/>
                      <a:pt x="4298" y="329"/>
                      <a:pt x="4064" y="643"/>
                    </a:cubicBezTo>
                    <a:cubicBezTo>
                      <a:pt x="3141" y="1866"/>
                      <a:pt x="60" y="1854"/>
                      <a:pt x="0" y="1866"/>
                    </a:cubicBezTo>
                    <a:cubicBezTo>
                      <a:pt x="264" y="3364"/>
                      <a:pt x="732" y="4971"/>
                      <a:pt x="1619" y="6074"/>
                    </a:cubicBezTo>
                    <a:cubicBezTo>
                      <a:pt x="2866" y="7608"/>
                      <a:pt x="4208" y="8268"/>
                      <a:pt x="5191" y="8400"/>
                    </a:cubicBezTo>
                    <a:cubicBezTo>
                      <a:pt x="5959" y="8280"/>
                      <a:pt x="6942" y="7800"/>
                      <a:pt x="7925" y="6853"/>
                    </a:cubicBezTo>
                    <a:cubicBezTo>
                      <a:pt x="9579" y="5378"/>
                      <a:pt x="10383" y="2441"/>
                      <a:pt x="10263" y="1806"/>
                    </a:cubicBezTo>
                    <a:lnTo>
                      <a:pt x="10275" y="1758"/>
                    </a:lnTo>
                    <a:lnTo>
                      <a:pt x="10275" y="1758"/>
                    </a:lnTo>
                    <a:cubicBezTo>
                      <a:pt x="9905" y="1885"/>
                      <a:pt x="9528" y="1938"/>
                      <a:pt x="9161" y="1938"/>
                    </a:cubicBezTo>
                    <a:cubicBezTo>
                      <a:pt x="7861" y="1938"/>
                      <a:pt x="6688" y="1266"/>
                      <a:pt x="6426" y="799"/>
                    </a:cubicBezTo>
                    <a:cubicBezTo>
                      <a:pt x="6102" y="209"/>
                      <a:pt x="5684" y="1"/>
                      <a:pt x="5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9"/>
              <p:cNvSpPr/>
              <p:nvPr/>
            </p:nvSpPr>
            <p:spPr>
              <a:xfrm>
                <a:off x="5948063" y="3682050"/>
                <a:ext cx="36600" cy="80350"/>
              </a:xfrm>
              <a:custGeom>
                <a:rect b="b" l="l" r="r" t="t"/>
                <a:pathLst>
                  <a:path extrusionOk="0" h="3214" w="1464">
                    <a:moveTo>
                      <a:pt x="618" y="0"/>
                    </a:moveTo>
                    <a:cubicBezTo>
                      <a:pt x="491" y="0"/>
                      <a:pt x="374" y="30"/>
                      <a:pt x="312" y="121"/>
                    </a:cubicBezTo>
                    <a:cubicBezTo>
                      <a:pt x="145" y="384"/>
                      <a:pt x="1" y="1475"/>
                      <a:pt x="504" y="2195"/>
                    </a:cubicBezTo>
                    <a:cubicBezTo>
                      <a:pt x="768" y="2590"/>
                      <a:pt x="1092" y="2926"/>
                      <a:pt x="1463" y="3214"/>
                    </a:cubicBezTo>
                    <a:lnTo>
                      <a:pt x="1140" y="109"/>
                    </a:lnTo>
                    <a:cubicBezTo>
                      <a:pt x="1140" y="109"/>
                      <a:pt x="861" y="0"/>
                      <a:pt x="618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6242088" y="3678900"/>
                <a:ext cx="36000" cy="80500"/>
              </a:xfrm>
              <a:custGeom>
                <a:rect b="b" l="l" r="r" t="t"/>
                <a:pathLst>
                  <a:path extrusionOk="0" h="3220" w="1440">
                    <a:moveTo>
                      <a:pt x="817" y="1"/>
                    </a:moveTo>
                    <a:cubicBezTo>
                      <a:pt x="566" y="1"/>
                      <a:pt x="264" y="127"/>
                      <a:pt x="264" y="127"/>
                    </a:cubicBezTo>
                    <a:lnTo>
                      <a:pt x="1" y="3220"/>
                    </a:lnTo>
                    <a:cubicBezTo>
                      <a:pt x="372" y="2932"/>
                      <a:pt x="684" y="2585"/>
                      <a:pt x="936" y="2189"/>
                    </a:cubicBezTo>
                    <a:cubicBezTo>
                      <a:pt x="1439" y="1458"/>
                      <a:pt x="1283" y="379"/>
                      <a:pt x="1104" y="115"/>
                    </a:cubicBezTo>
                    <a:cubicBezTo>
                      <a:pt x="1045" y="30"/>
                      <a:pt x="937" y="1"/>
                      <a:pt x="817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9"/>
              <p:cNvSpPr/>
              <p:nvPr/>
            </p:nvSpPr>
            <p:spPr>
              <a:xfrm>
                <a:off x="5939988" y="3496675"/>
                <a:ext cx="328200" cy="183600"/>
              </a:xfrm>
              <a:custGeom>
                <a:rect b="b" l="l" r="r" t="t"/>
                <a:pathLst>
                  <a:path extrusionOk="0" h="7344" w="13128">
                    <a:moveTo>
                      <a:pt x="8124" y="0"/>
                    </a:moveTo>
                    <a:cubicBezTo>
                      <a:pt x="7416" y="0"/>
                      <a:pt x="6703" y="124"/>
                      <a:pt x="6018" y="378"/>
                    </a:cubicBezTo>
                    <a:cubicBezTo>
                      <a:pt x="5623" y="522"/>
                      <a:pt x="5239" y="726"/>
                      <a:pt x="4819" y="798"/>
                    </a:cubicBezTo>
                    <a:cubicBezTo>
                      <a:pt x="4614" y="836"/>
                      <a:pt x="4406" y="846"/>
                      <a:pt x="4198" y="846"/>
                    </a:cubicBezTo>
                    <a:cubicBezTo>
                      <a:pt x="3967" y="846"/>
                      <a:pt x="3735" y="833"/>
                      <a:pt x="3506" y="833"/>
                    </a:cubicBezTo>
                    <a:cubicBezTo>
                      <a:pt x="3351" y="833"/>
                      <a:pt x="3197" y="839"/>
                      <a:pt x="3045" y="858"/>
                    </a:cubicBezTo>
                    <a:cubicBezTo>
                      <a:pt x="2266" y="966"/>
                      <a:pt x="1583" y="1433"/>
                      <a:pt x="1019" y="1973"/>
                    </a:cubicBezTo>
                    <a:cubicBezTo>
                      <a:pt x="576" y="2405"/>
                      <a:pt x="180" y="2920"/>
                      <a:pt x="60" y="3532"/>
                    </a:cubicBezTo>
                    <a:cubicBezTo>
                      <a:pt x="0" y="3915"/>
                      <a:pt x="12" y="4311"/>
                      <a:pt x="96" y="4694"/>
                    </a:cubicBezTo>
                    <a:cubicBezTo>
                      <a:pt x="228" y="5301"/>
                      <a:pt x="902" y="6922"/>
                      <a:pt x="1479" y="6922"/>
                    </a:cubicBezTo>
                    <a:cubicBezTo>
                      <a:pt x="1689" y="6922"/>
                      <a:pt x="1885" y="6709"/>
                      <a:pt x="2038" y="6157"/>
                    </a:cubicBezTo>
                    <a:cubicBezTo>
                      <a:pt x="2158" y="5749"/>
                      <a:pt x="2122" y="5318"/>
                      <a:pt x="2218" y="4910"/>
                    </a:cubicBezTo>
                    <a:cubicBezTo>
                      <a:pt x="2422" y="4083"/>
                      <a:pt x="3093" y="3448"/>
                      <a:pt x="3932" y="3280"/>
                    </a:cubicBezTo>
                    <a:cubicBezTo>
                      <a:pt x="3992" y="3268"/>
                      <a:pt x="4052" y="3262"/>
                      <a:pt x="4112" y="3262"/>
                    </a:cubicBezTo>
                    <a:cubicBezTo>
                      <a:pt x="4172" y="3262"/>
                      <a:pt x="4232" y="3268"/>
                      <a:pt x="4292" y="3280"/>
                    </a:cubicBezTo>
                    <a:cubicBezTo>
                      <a:pt x="4448" y="3352"/>
                      <a:pt x="4580" y="3448"/>
                      <a:pt x="4688" y="3567"/>
                    </a:cubicBezTo>
                    <a:cubicBezTo>
                      <a:pt x="5026" y="3849"/>
                      <a:pt x="5454" y="3949"/>
                      <a:pt x="5902" y="3949"/>
                    </a:cubicBezTo>
                    <a:cubicBezTo>
                      <a:pt x="6295" y="3949"/>
                      <a:pt x="6705" y="3872"/>
                      <a:pt x="7085" y="3771"/>
                    </a:cubicBezTo>
                    <a:cubicBezTo>
                      <a:pt x="7634" y="3632"/>
                      <a:pt x="8216" y="3459"/>
                      <a:pt x="8779" y="3459"/>
                    </a:cubicBezTo>
                    <a:cubicBezTo>
                      <a:pt x="9039" y="3459"/>
                      <a:pt x="9296" y="3496"/>
                      <a:pt x="9543" y="3591"/>
                    </a:cubicBezTo>
                    <a:cubicBezTo>
                      <a:pt x="10286" y="3879"/>
                      <a:pt x="10754" y="4622"/>
                      <a:pt x="11090" y="5342"/>
                    </a:cubicBezTo>
                    <a:cubicBezTo>
                      <a:pt x="11437" y="6073"/>
                      <a:pt x="11749" y="6840"/>
                      <a:pt x="12384" y="7344"/>
                    </a:cubicBezTo>
                    <a:cubicBezTo>
                      <a:pt x="13128" y="6349"/>
                      <a:pt x="13116" y="4994"/>
                      <a:pt x="13056" y="3747"/>
                    </a:cubicBezTo>
                    <a:cubicBezTo>
                      <a:pt x="13032" y="3280"/>
                      <a:pt x="13008" y="2812"/>
                      <a:pt x="12816" y="2393"/>
                    </a:cubicBezTo>
                    <a:cubicBezTo>
                      <a:pt x="12648" y="2057"/>
                      <a:pt x="12420" y="1769"/>
                      <a:pt x="12145" y="1529"/>
                    </a:cubicBezTo>
                    <a:cubicBezTo>
                      <a:pt x="11022" y="528"/>
                      <a:pt x="9584" y="0"/>
                      <a:pt x="8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9"/>
              <p:cNvSpPr/>
              <p:nvPr/>
            </p:nvSpPr>
            <p:spPr>
              <a:xfrm>
                <a:off x="6062263" y="3678750"/>
                <a:ext cx="21000" cy="30025"/>
              </a:xfrm>
              <a:custGeom>
                <a:rect b="b" l="l" r="r" t="t"/>
                <a:pathLst>
                  <a:path extrusionOk="0" h="1201" w="840">
                    <a:moveTo>
                      <a:pt x="429" y="1"/>
                    </a:moveTo>
                    <a:cubicBezTo>
                      <a:pt x="208" y="1"/>
                      <a:pt x="24" y="260"/>
                      <a:pt x="12" y="588"/>
                    </a:cubicBezTo>
                    <a:cubicBezTo>
                      <a:pt x="0" y="912"/>
                      <a:pt x="168" y="1188"/>
                      <a:pt x="396" y="1200"/>
                    </a:cubicBezTo>
                    <a:cubicBezTo>
                      <a:pt x="401" y="1200"/>
                      <a:pt x="405" y="1200"/>
                      <a:pt x="410" y="1200"/>
                    </a:cubicBezTo>
                    <a:cubicBezTo>
                      <a:pt x="620" y="1200"/>
                      <a:pt x="804" y="941"/>
                      <a:pt x="828" y="624"/>
                    </a:cubicBezTo>
                    <a:cubicBezTo>
                      <a:pt x="840" y="289"/>
                      <a:pt x="660" y="13"/>
                      <a:pt x="444" y="1"/>
                    </a:cubicBezTo>
                    <a:cubicBezTo>
                      <a:pt x="439" y="1"/>
                      <a:pt x="434" y="1"/>
                      <a:pt x="429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9"/>
              <p:cNvSpPr/>
              <p:nvPr/>
            </p:nvSpPr>
            <p:spPr>
              <a:xfrm>
                <a:off x="6144688" y="3679025"/>
                <a:ext cx="21300" cy="29750"/>
              </a:xfrm>
              <a:custGeom>
                <a:rect b="b" l="l" r="r" t="t"/>
                <a:pathLst>
                  <a:path extrusionOk="0" h="1190" w="852">
                    <a:moveTo>
                      <a:pt x="413" y="0"/>
                    </a:moveTo>
                    <a:cubicBezTo>
                      <a:pt x="403" y="0"/>
                      <a:pt x="394" y="1"/>
                      <a:pt x="384" y="2"/>
                    </a:cubicBezTo>
                    <a:cubicBezTo>
                      <a:pt x="168" y="14"/>
                      <a:pt x="0" y="290"/>
                      <a:pt x="24" y="625"/>
                    </a:cubicBezTo>
                    <a:cubicBezTo>
                      <a:pt x="36" y="942"/>
                      <a:pt x="231" y="1189"/>
                      <a:pt x="441" y="1189"/>
                    </a:cubicBezTo>
                    <a:cubicBezTo>
                      <a:pt x="446" y="1189"/>
                      <a:pt x="451" y="1189"/>
                      <a:pt x="456" y="1189"/>
                    </a:cubicBezTo>
                    <a:cubicBezTo>
                      <a:pt x="684" y="1177"/>
                      <a:pt x="851" y="901"/>
                      <a:pt x="828" y="565"/>
                    </a:cubicBezTo>
                    <a:cubicBezTo>
                      <a:pt x="816" y="255"/>
                      <a:pt x="629" y="0"/>
                      <a:pt x="413" y="0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9"/>
              <p:cNvSpPr/>
              <p:nvPr/>
            </p:nvSpPr>
            <p:spPr>
              <a:xfrm>
                <a:off x="6007413" y="3625275"/>
                <a:ext cx="90025" cy="36150"/>
              </a:xfrm>
              <a:custGeom>
                <a:rect b="b" l="l" r="r" t="t"/>
                <a:pathLst>
                  <a:path extrusionOk="0" h="1446" w="3601">
                    <a:moveTo>
                      <a:pt x="1834" y="0"/>
                    </a:moveTo>
                    <a:cubicBezTo>
                      <a:pt x="1516" y="0"/>
                      <a:pt x="1186" y="94"/>
                      <a:pt x="900" y="366"/>
                    </a:cubicBezTo>
                    <a:cubicBezTo>
                      <a:pt x="0" y="1218"/>
                      <a:pt x="512" y="1445"/>
                      <a:pt x="683" y="1445"/>
                    </a:cubicBezTo>
                    <a:cubicBezTo>
                      <a:pt x="688" y="1445"/>
                      <a:pt x="692" y="1445"/>
                      <a:pt x="696" y="1445"/>
                    </a:cubicBezTo>
                    <a:cubicBezTo>
                      <a:pt x="814" y="1436"/>
                      <a:pt x="1814" y="917"/>
                      <a:pt x="2494" y="917"/>
                    </a:cubicBezTo>
                    <a:cubicBezTo>
                      <a:pt x="2712" y="917"/>
                      <a:pt x="2896" y="970"/>
                      <a:pt x="3010" y="1109"/>
                    </a:cubicBezTo>
                    <a:cubicBezTo>
                      <a:pt x="3010" y="1109"/>
                      <a:pt x="3019" y="1110"/>
                      <a:pt x="3035" y="1110"/>
                    </a:cubicBezTo>
                    <a:cubicBezTo>
                      <a:pt x="3150" y="1110"/>
                      <a:pt x="3600" y="1073"/>
                      <a:pt x="3189" y="462"/>
                    </a:cubicBezTo>
                    <a:cubicBezTo>
                      <a:pt x="3189" y="462"/>
                      <a:pt x="2540" y="0"/>
                      <a:pt x="1834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9"/>
              <p:cNvSpPr/>
              <p:nvPr/>
            </p:nvSpPr>
            <p:spPr>
              <a:xfrm>
                <a:off x="6130838" y="3625275"/>
                <a:ext cx="90300" cy="36150"/>
              </a:xfrm>
              <a:custGeom>
                <a:rect b="b" l="l" r="r" t="t"/>
                <a:pathLst>
                  <a:path extrusionOk="0" h="1446" w="3612">
                    <a:moveTo>
                      <a:pt x="1778" y="0"/>
                    </a:moveTo>
                    <a:cubicBezTo>
                      <a:pt x="1072" y="0"/>
                      <a:pt x="422" y="462"/>
                      <a:pt x="422" y="462"/>
                    </a:cubicBezTo>
                    <a:cubicBezTo>
                      <a:pt x="1" y="1073"/>
                      <a:pt x="459" y="1110"/>
                      <a:pt x="576" y="1110"/>
                    </a:cubicBezTo>
                    <a:cubicBezTo>
                      <a:pt x="593" y="1110"/>
                      <a:pt x="602" y="1109"/>
                      <a:pt x="602" y="1109"/>
                    </a:cubicBezTo>
                    <a:cubicBezTo>
                      <a:pt x="715" y="970"/>
                      <a:pt x="900" y="917"/>
                      <a:pt x="1118" y="917"/>
                    </a:cubicBezTo>
                    <a:cubicBezTo>
                      <a:pt x="1798" y="917"/>
                      <a:pt x="2798" y="1436"/>
                      <a:pt x="2916" y="1445"/>
                    </a:cubicBezTo>
                    <a:cubicBezTo>
                      <a:pt x="2920" y="1445"/>
                      <a:pt x="2924" y="1445"/>
                      <a:pt x="2929" y="1445"/>
                    </a:cubicBezTo>
                    <a:cubicBezTo>
                      <a:pt x="3100" y="1445"/>
                      <a:pt x="3612" y="1218"/>
                      <a:pt x="2712" y="366"/>
                    </a:cubicBezTo>
                    <a:cubicBezTo>
                      <a:pt x="2425" y="94"/>
                      <a:pt x="2096" y="0"/>
                      <a:pt x="1778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9"/>
              <p:cNvSpPr/>
              <p:nvPr/>
            </p:nvSpPr>
            <p:spPr>
              <a:xfrm>
                <a:off x="5175713" y="4126550"/>
                <a:ext cx="694750" cy="1147100"/>
              </a:xfrm>
              <a:custGeom>
                <a:rect b="b" l="l" r="r" t="t"/>
                <a:pathLst>
                  <a:path extrusionOk="0" h="45884" w="27790">
                    <a:moveTo>
                      <a:pt x="17611" y="0"/>
                    </a:moveTo>
                    <a:cubicBezTo>
                      <a:pt x="17611" y="0"/>
                      <a:pt x="6390" y="7649"/>
                      <a:pt x="1379" y="35235"/>
                    </a:cubicBezTo>
                    <a:cubicBezTo>
                      <a:pt x="1" y="42785"/>
                      <a:pt x="10552" y="45884"/>
                      <a:pt x="21355" y="45884"/>
                    </a:cubicBezTo>
                    <a:cubicBezTo>
                      <a:pt x="23521" y="45884"/>
                      <a:pt x="25697" y="45759"/>
                      <a:pt x="27790" y="45521"/>
                    </a:cubicBezTo>
                    <a:lnTo>
                      <a:pt x="176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9"/>
              <p:cNvSpPr/>
              <p:nvPr/>
            </p:nvSpPr>
            <p:spPr>
              <a:xfrm>
                <a:off x="5181088" y="4804975"/>
                <a:ext cx="405850" cy="464100"/>
              </a:xfrm>
              <a:custGeom>
                <a:rect b="b" l="l" r="r" t="t"/>
                <a:pathLst>
                  <a:path extrusionOk="0" h="18564" w="16234">
                    <a:moveTo>
                      <a:pt x="2955" y="1"/>
                    </a:moveTo>
                    <a:cubicBezTo>
                      <a:pt x="2953" y="1"/>
                      <a:pt x="2952" y="2"/>
                      <a:pt x="2950" y="5"/>
                    </a:cubicBezTo>
                    <a:cubicBezTo>
                      <a:pt x="2303" y="2487"/>
                      <a:pt x="1691" y="5173"/>
                      <a:pt x="1164" y="8098"/>
                    </a:cubicBezTo>
                    <a:cubicBezTo>
                      <a:pt x="1" y="14512"/>
                      <a:pt x="6571" y="17749"/>
                      <a:pt x="15478" y="18564"/>
                    </a:cubicBezTo>
                    <a:lnTo>
                      <a:pt x="16233" y="3758"/>
                    </a:lnTo>
                    <a:lnTo>
                      <a:pt x="2830" y="1612"/>
                    </a:lnTo>
                    <a:cubicBezTo>
                      <a:pt x="2830" y="1612"/>
                      <a:pt x="2999" y="1"/>
                      <a:pt x="2955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9"/>
              <p:cNvSpPr/>
              <p:nvPr/>
            </p:nvSpPr>
            <p:spPr>
              <a:xfrm>
                <a:off x="5236238" y="4804975"/>
                <a:ext cx="350700" cy="194075"/>
              </a:xfrm>
              <a:custGeom>
                <a:rect b="b" l="l" r="r" t="t"/>
                <a:pathLst>
                  <a:path extrusionOk="0" h="7763" w="14028">
                    <a:moveTo>
                      <a:pt x="749" y="1"/>
                    </a:moveTo>
                    <a:cubicBezTo>
                      <a:pt x="747" y="1"/>
                      <a:pt x="746" y="2"/>
                      <a:pt x="744" y="5"/>
                    </a:cubicBezTo>
                    <a:cubicBezTo>
                      <a:pt x="492" y="976"/>
                      <a:pt x="240" y="1984"/>
                      <a:pt x="1" y="3027"/>
                    </a:cubicBezTo>
                    <a:lnTo>
                      <a:pt x="13824" y="7762"/>
                    </a:lnTo>
                    <a:lnTo>
                      <a:pt x="14027" y="3758"/>
                    </a:lnTo>
                    <a:lnTo>
                      <a:pt x="624" y="1612"/>
                    </a:lnTo>
                    <a:cubicBezTo>
                      <a:pt x="624" y="1612"/>
                      <a:pt x="793" y="1"/>
                      <a:pt x="749" y="1"/>
                    </a:cubicBez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9"/>
              <p:cNvSpPr/>
              <p:nvPr/>
            </p:nvSpPr>
            <p:spPr>
              <a:xfrm>
                <a:off x="5245513" y="4535625"/>
                <a:ext cx="402275" cy="372300"/>
              </a:xfrm>
              <a:custGeom>
                <a:rect b="b" l="l" r="r" t="t"/>
                <a:pathLst>
                  <a:path extrusionOk="0" h="14892" w="16091">
                    <a:moveTo>
                      <a:pt x="15910" y="0"/>
                    </a:moveTo>
                    <a:cubicBezTo>
                      <a:pt x="15823" y="0"/>
                      <a:pt x="15741" y="58"/>
                      <a:pt x="15730" y="145"/>
                    </a:cubicBezTo>
                    <a:lnTo>
                      <a:pt x="13537" y="14532"/>
                    </a:lnTo>
                    <a:lnTo>
                      <a:pt x="277" y="12218"/>
                    </a:lnTo>
                    <a:cubicBezTo>
                      <a:pt x="266" y="12216"/>
                      <a:pt x="254" y="12215"/>
                      <a:pt x="244" y="12215"/>
                    </a:cubicBezTo>
                    <a:cubicBezTo>
                      <a:pt x="44" y="12215"/>
                      <a:pt x="1" y="12520"/>
                      <a:pt x="217" y="12554"/>
                    </a:cubicBezTo>
                    <a:lnTo>
                      <a:pt x="13644" y="14892"/>
                    </a:lnTo>
                    <a:lnTo>
                      <a:pt x="13680" y="14892"/>
                    </a:lnTo>
                    <a:lnTo>
                      <a:pt x="13680" y="14880"/>
                    </a:lnTo>
                    <a:cubicBezTo>
                      <a:pt x="13764" y="14880"/>
                      <a:pt x="13836" y="14820"/>
                      <a:pt x="13848" y="14736"/>
                    </a:cubicBezTo>
                    <a:lnTo>
                      <a:pt x="16066" y="193"/>
                    </a:lnTo>
                    <a:cubicBezTo>
                      <a:pt x="16090" y="109"/>
                      <a:pt x="16018" y="14"/>
                      <a:pt x="15934" y="2"/>
                    </a:cubicBezTo>
                    <a:cubicBezTo>
                      <a:pt x="15926" y="1"/>
                      <a:pt x="15918" y="0"/>
                      <a:pt x="15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9"/>
              <p:cNvSpPr/>
              <p:nvPr/>
            </p:nvSpPr>
            <p:spPr>
              <a:xfrm>
                <a:off x="5914213" y="4037225"/>
                <a:ext cx="224800" cy="274875"/>
              </a:xfrm>
              <a:custGeom>
                <a:rect b="b" l="l" r="r" t="t"/>
                <a:pathLst>
                  <a:path extrusionOk="0" h="10995" w="8992">
                    <a:moveTo>
                      <a:pt x="2638" y="0"/>
                    </a:moveTo>
                    <a:lnTo>
                      <a:pt x="1571" y="4460"/>
                    </a:lnTo>
                    <a:lnTo>
                      <a:pt x="0" y="10994"/>
                    </a:lnTo>
                    <a:lnTo>
                      <a:pt x="8992" y="10994"/>
                    </a:lnTo>
                    <a:cubicBezTo>
                      <a:pt x="4688" y="4472"/>
                      <a:pt x="2638" y="0"/>
                      <a:pt x="2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9"/>
              <p:cNvSpPr/>
              <p:nvPr/>
            </p:nvSpPr>
            <p:spPr>
              <a:xfrm>
                <a:off x="6134788" y="4021050"/>
                <a:ext cx="224825" cy="290750"/>
              </a:xfrm>
              <a:custGeom>
                <a:rect b="b" l="l" r="r" t="t"/>
                <a:pathLst>
                  <a:path extrusionOk="0" h="11630" w="8993">
                    <a:moveTo>
                      <a:pt x="5444" y="0"/>
                    </a:moveTo>
                    <a:cubicBezTo>
                      <a:pt x="5444" y="0"/>
                      <a:pt x="3310" y="6054"/>
                      <a:pt x="1" y="11629"/>
                    </a:cubicBezTo>
                    <a:lnTo>
                      <a:pt x="8992" y="11629"/>
                    </a:lnTo>
                    <a:lnTo>
                      <a:pt x="54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9"/>
              <p:cNvSpPr/>
              <p:nvPr/>
            </p:nvSpPr>
            <p:spPr>
              <a:xfrm>
                <a:off x="5936988" y="4109550"/>
                <a:ext cx="147775" cy="137800"/>
              </a:xfrm>
              <a:custGeom>
                <a:rect b="b" l="l" r="r" t="t"/>
                <a:pathLst>
                  <a:path extrusionOk="0" h="5512" w="5911">
                    <a:moveTo>
                      <a:pt x="1614" y="1"/>
                    </a:moveTo>
                    <a:cubicBezTo>
                      <a:pt x="1542" y="1"/>
                      <a:pt x="1470" y="43"/>
                      <a:pt x="1451" y="141"/>
                    </a:cubicBezTo>
                    <a:lnTo>
                      <a:pt x="12" y="5296"/>
                    </a:lnTo>
                    <a:cubicBezTo>
                      <a:pt x="0" y="5368"/>
                      <a:pt x="24" y="5440"/>
                      <a:pt x="72" y="5476"/>
                    </a:cubicBezTo>
                    <a:cubicBezTo>
                      <a:pt x="96" y="5499"/>
                      <a:pt x="132" y="5511"/>
                      <a:pt x="180" y="5511"/>
                    </a:cubicBezTo>
                    <a:cubicBezTo>
                      <a:pt x="204" y="5511"/>
                      <a:pt x="228" y="5499"/>
                      <a:pt x="252" y="5487"/>
                    </a:cubicBezTo>
                    <a:cubicBezTo>
                      <a:pt x="268" y="5479"/>
                      <a:pt x="1294" y="4920"/>
                      <a:pt x="2940" y="4920"/>
                    </a:cubicBezTo>
                    <a:cubicBezTo>
                      <a:pt x="3721" y="4920"/>
                      <a:pt x="4641" y="5045"/>
                      <a:pt x="5659" y="5416"/>
                    </a:cubicBezTo>
                    <a:cubicBezTo>
                      <a:pt x="5678" y="5424"/>
                      <a:pt x="5698" y="5428"/>
                      <a:pt x="5718" y="5428"/>
                    </a:cubicBezTo>
                    <a:cubicBezTo>
                      <a:pt x="5784" y="5428"/>
                      <a:pt x="5847" y="5384"/>
                      <a:pt x="5875" y="5320"/>
                    </a:cubicBezTo>
                    <a:cubicBezTo>
                      <a:pt x="5911" y="5224"/>
                      <a:pt x="5863" y="5128"/>
                      <a:pt x="5779" y="5104"/>
                    </a:cubicBezTo>
                    <a:cubicBezTo>
                      <a:pt x="4702" y="4709"/>
                      <a:pt x="3733" y="4574"/>
                      <a:pt x="2913" y="4574"/>
                    </a:cubicBezTo>
                    <a:cubicBezTo>
                      <a:pt x="1743" y="4574"/>
                      <a:pt x="876" y="4849"/>
                      <a:pt x="432" y="5032"/>
                    </a:cubicBezTo>
                    <a:lnTo>
                      <a:pt x="1774" y="224"/>
                    </a:lnTo>
                    <a:cubicBezTo>
                      <a:pt x="1824" y="90"/>
                      <a:pt x="1718" y="1"/>
                      <a:pt x="16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9"/>
              <p:cNvSpPr/>
              <p:nvPr/>
            </p:nvSpPr>
            <p:spPr>
              <a:xfrm>
                <a:off x="5972863" y="4035300"/>
                <a:ext cx="97825" cy="169200"/>
              </a:xfrm>
              <a:custGeom>
                <a:rect b="b" l="l" r="r" t="t"/>
                <a:pathLst>
                  <a:path extrusionOk="0" h="6768" w="3913">
                    <a:moveTo>
                      <a:pt x="261" y="0"/>
                    </a:moveTo>
                    <a:cubicBezTo>
                      <a:pt x="146" y="0"/>
                      <a:pt x="1" y="117"/>
                      <a:pt x="76" y="233"/>
                    </a:cubicBezTo>
                    <a:cubicBezTo>
                      <a:pt x="100" y="269"/>
                      <a:pt x="1934" y="4046"/>
                      <a:pt x="3588" y="6683"/>
                    </a:cubicBezTo>
                    <a:cubicBezTo>
                      <a:pt x="3612" y="6731"/>
                      <a:pt x="3672" y="6767"/>
                      <a:pt x="3732" y="6767"/>
                    </a:cubicBezTo>
                    <a:cubicBezTo>
                      <a:pt x="3768" y="6755"/>
                      <a:pt x="3792" y="6755"/>
                      <a:pt x="3816" y="6731"/>
                    </a:cubicBezTo>
                    <a:cubicBezTo>
                      <a:pt x="3888" y="6683"/>
                      <a:pt x="3912" y="6575"/>
                      <a:pt x="3864" y="6503"/>
                    </a:cubicBezTo>
                    <a:cubicBezTo>
                      <a:pt x="2222" y="3878"/>
                      <a:pt x="399" y="113"/>
                      <a:pt x="375" y="77"/>
                    </a:cubicBezTo>
                    <a:cubicBezTo>
                      <a:pt x="357" y="23"/>
                      <a:pt x="312" y="0"/>
                      <a:pt x="2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9"/>
              <p:cNvSpPr/>
              <p:nvPr/>
            </p:nvSpPr>
            <p:spPr>
              <a:xfrm>
                <a:off x="6187988" y="4109550"/>
                <a:ext cx="149125" cy="137800"/>
              </a:xfrm>
              <a:custGeom>
                <a:rect b="b" l="l" r="r" t="t"/>
                <a:pathLst>
                  <a:path extrusionOk="0" h="5512" w="5965">
                    <a:moveTo>
                      <a:pt x="4340" y="1"/>
                    </a:moveTo>
                    <a:cubicBezTo>
                      <a:pt x="4235" y="1"/>
                      <a:pt x="4129" y="90"/>
                      <a:pt x="4179" y="224"/>
                    </a:cubicBezTo>
                    <a:lnTo>
                      <a:pt x="5521" y="5032"/>
                    </a:lnTo>
                    <a:cubicBezTo>
                      <a:pt x="5070" y="4849"/>
                      <a:pt x="4204" y="4574"/>
                      <a:pt x="3036" y="4574"/>
                    </a:cubicBezTo>
                    <a:cubicBezTo>
                      <a:pt x="2218" y="4574"/>
                      <a:pt x="1251" y="4709"/>
                      <a:pt x="174" y="5104"/>
                    </a:cubicBezTo>
                    <a:cubicBezTo>
                      <a:pt x="1" y="5180"/>
                      <a:pt x="73" y="5424"/>
                      <a:pt x="240" y="5424"/>
                    </a:cubicBezTo>
                    <a:cubicBezTo>
                      <a:pt x="257" y="5424"/>
                      <a:pt x="275" y="5421"/>
                      <a:pt x="294" y="5416"/>
                    </a:cubicBezTo>
                    <a:cubicBezTo>
                      <a:pt x="1312" y="5045"/>
                      <a:pt x="2232" y="4920"/>
                      <a:pt x="3013" y="4920"/>
                    </a:cubicBezTo>
                    <a:cubicBezTo>
                      <a:pt x="4659" y="4920"/>
                      <a:pt x="5685" y="5479"/>
                      <a:pt x="5701" y="5487"/>
                    </a:cubicBezTo>
                    <a:cubicBezTo>
                      <a:pt x="5725" y="5499"/>
                      <a:pt x="5761" y="5511"/>
                      <a:pt x="5785" y="5511"/>
                    </a:cubicBezTo>
                    <a:cubicBezTo>
                      <a:pt x="5821" y="5511"/>
                      <a:pt x="5857" y="5499"/>
                      <a:pt x="5893" y="5476"/>
                    </a:cubicBezTo>
                    <a:cubicBezTo>
                      <a:pt x="5941" y="5440"/>
                      <a:pt x="5965" y="5368"/>
                      <a:pt x="5953" y="5296"/>
                    </a:cubicBezTo>
                    <a:lnTo>
                      <a:pt x="4502" y="141"/>
                    </a:lnTo>
                    <a:cubicBezTo>
                      <a:pt x="4483" y="43"/>
                      <a:pt x="4412" y="1"/>
                      <a:pt x="43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9"/>
              <p:cNvSpPr/>
              <p:nvPr/>
            </p:nvSpPr>
            <p:spPr>
              <a:xfrm>
                <a:off x="6189938" y="4016200"/>
                <a:ext cx="84250" cy="194875"/>
              </a:xfrm>
              <a:custGeom>
                <a:rect b="b" l="l" r="r" t="t"/>
                <a:pathLst>
                  <a:path extrusionOk="0" h="7795" w="3370">
                    <a:moveTo>
                      <a:pt x="3177" y="1"/>
                    </a:moveTo>
                    <a:cubicBezTo>
                      <a:pt x="3109" y="1"/>
                      <a:pt x="3048" y="39"/>
                      <a:pt x="3022" y="110"/>
                    </a:cubicBezTo>
                    <a:cubicBezTo>
                      <a:pt x="2722" y="853"/>
                      <a:pt x="73" y="7447"/>
                      <a:pt x="25" y="7567"/>
                    </a:cubicBezTo>
                    <a:cubicBezTo>
                      <a:pt x="1" y="7651"/>
                      <a:pt x="49" y="7747"/>
                      <a:pt x="132" y="7783"/>
                    </a:cubicBezTo>
                    <a:cubicBezTo>
                      <a:pt x="144" y="7783"/>
                      <a:pt x="168" y="7795"/>
                      <a:pt x="180" y="7795"/>
                    </a:cubicBezTo>
                    <a:cubicBezTo>
                      <a:pt x="252" y="7783"/>
                      <a:pt x="312" y="7747"/>
                      <a:pt x="336" y="7675"/>
                    </a:cubicBezTo>
                    <a:cubicBezTo>
                      <a:pt x="396" y="7543"/>
                      <a:pt x="2326" y="2748"/>
                      <a:pt x="3333" y="230"/>
                    </a:cubicBezTo>
                    <a:cubicBezTo>
                      <a:pt x="3369" y="146"/>
                      <a:pt x="3333" y="50"/>
                      <a:pt x="3249" y="14"/>
                    </a:cubicBezTo>
                    <a:cubicBezTo>
                      <a:pt x="3225" y="5"/>
                      <a:pt x="3201" y="1"/>
                      <a:pt x="3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9"/>
              <p:cNvSpPr/>
              <p:nvPr/>
            </p:nvSpPr>
            <p:spPr>
              <a:xfrm>
                <a:off x="5854863" y="3352675"/>
                <a:ext cx="496650" cy="225700"/>
              </a:xfrm>
              <a:custGeom>
                <a:rect b="b" l="l" r="r" t="t"/>
                <a:pathLst>
                  <a:path extrusionOk="0" h="9028" w="19866">
                    <a:moveTo>
                      <a:pt x="9867" y="0"/>
                    </a:moveTo>
                    <a:lnTo>
                      <a:pt x="9867" y="24"/>
                    </a:lnTo>
                    <a:lnTo>
                      <a:pt x="9843" y="24"/>
                    </a:lnTo>
                    <a:lnTo>
                      <a:pt x="9843" y="72"/>
                    </a:lnTo>
                    <a:cubicBezTo>
                      <a:pt x="9040" y="564"/>
                      <a:pt x="4748" y="3129"/>
                      <a:pt x="2722" y="4508"/>
                    </a:cubicBezTo>
                    <a:cubicBezTo>
                      <a:pt x="0" y="6354"/>
                      <a:pt x="3837" y="9028"/>
                      <a:pt x="3837" y="9028"/>
                    </a:cubicBezTo>
                    <a:cubicBezTo>
                      <a:pt x="3837" y="9028"/>
                      <a:pt x="6462" y="6762"/>
                      <a:pt x="9855" y="6474"/>
                    </a:cubicBezTo>
                    <a:lnTo>
                      <a:pt x="10023" y="6474"/>
                    </a:lnTo>
                    <a:cubicBezTo>
                      <a:pt x="13416" y="6774"/>
                      <a:pt x="16041" y="9028"/>
                      <a:pt x="16041" y="9028"/>
                    </a:cubicBezTo>
                    <a:cubicBezTo>
                      <a:pt x="16041" y="9028"/>
                      <a:pt x="19865" y="6354"/>
                      <a:pt x="17144" y="4508"/>
                    </a:cubicBezTo>
                    <a:cubicBezTo>
                      <a:pt x="15118" y="3129"/>
                      <a:pt x="10826" y="564"/>
                      <a:pt x="10011" y="72"/>
                    </a:cubicBezTo>
                    <a:lnTo>
                      <a:pt x="10011" y="24"/>
                    </a:lnTo>
                    <a:lnTo>
                      <a:pt x="9987" y="24"/>
                    </a:lnTo>
                    <a:lnTo>
                      <a:pt x="9987" y="0"/>
                    </a:lnTo>
                    <a:lnTo>
                      <a:pt x="9927" y="36"/>
                    </a:lnTo>
                    <a:lnTo>
                      <a:pt x="98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5577613" y="5652700"/>
                <a:ext cx="1174925" cy="110025"/>
              </a:xfrm>
              <a:custGeom>
                <a:rect b="b" l="l" r="r" t="t"/>
                <a:pathLst>
                  <a:path extrusionOk="0" h="4401" w="46997">
                    <a:moveTo>
                      <a:pt x="46768" y="0"/>
                    </a:moveTo>
                    <a:lnTo>
                      <a:pt x="1" y="60"/>
                    </a:lnTo>
                    <a:cubicBezTo>
                      <a:pt x="1" y="84"/>
                      <a:pt x="37" y="3645"/>
                      <a:pt x="73" y="4400"/>
                    </a:cubicBezTo>
                    <a:lnTo>
                      <a:pt x="46996" y="4400"/>
                    </a:lnTo>
                    <a:cubicBezTo>
                      <a:pt x="46971" y="4388"/>
                      <a:pt x="46768" y="0"/>
                      <a:pt x="46768" y="0"/>
                    </a:cubicBezTo>
                    <a:close/>
                    <a:moveTo>
                      <a:pt x="46996" y="4400"/>
                    </a:moveTo>
                    <a:cubicBezTo>
                      <a:pt x="46996" y="4400"/>
                      <a:pt x="46996" y="4400"/>
                      <a:pt x="46996" y="4400"/>
                    </a:cubicBezTo>
                    <a:cubicBezTo>
                      <a:pt x="46996" y="4400"/>
                      <a:pt x="46996" y="4400"/>
                      <a:pt x="46996" y="440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6258863" y="4557225"/>
                <a:ext cx="805425" cy="664250"/>
              </a:xfrm>
              <a:custGeom>
                <a:rect b="b" l="l" r="r" t="t"/>
                <a:pathLst>
                  <a:path extrusionOk="0" h="26570" w="32217">
                    <a:moveTo>
                      <a:pt x="2926" y="1"/>
                    </a:moveTo>
                    <a:lnTo>
                      <a:pt x="1" y="4808"/>
                    </a:lnTo>
                    <a:cubicBezTo>
                      <a:pt x="1" y="4808"/>
                      <a:pt x="13908" y="24482"/>
                      <a:pt x="23834" y="26400"/>
                    </a:cubicBezTo>
                    <a:cubicBezTo>
                      <a:pt x="24432" y="26515"/>
                      <a:pt x="24986" y="26569"/>
                      <a:pt x="25498" y="26569"/>
                    </a:cubicBezTo>
                    <a:cubicBezTo>
                      <a:pt x="32216" y="26569"/>
                      <a:pt x="31927" y="17348"/>
                      <a:pt x="31927" y="17348"/>
                    </a:cubicBezTo>
                    <a:cubicBezTo>
                      <a:pt x="29601" y="12361"/>
                      <a:pt x="2926" y="1"/>
                      <a:pt x="2926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6042788" y="4250025"/>
                <a:ext cx="406125" cy="451400"/>
              </a:xfrm>
              <a:custGeom>
                <a:rect b="b" l="l" r="r" t="t"/>
                <a:pathLst>
                  <a:path extrusionOk="0" h="18056" w="16245">
                    <a:moveTo>
                      <a:pt x="9159" y="0"/>
                    </a:moveTo>
                    <a:lnTo>
                      <a:pt x="0" y="13104"/>
                    </a:lnTo>
                    <a:lnTo>
                      <a:pt x="7097" y="18055"/>
                    </a:lnTo>
                    <a:lnTo>
                      <a:pt x="16245" y="4952"/>
                    </a:lnTo>
                    <a:lnTo>
                      <a:pt x="91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6291238" y="4129525"/>
                <a:ext cx="130400" cy="161575"/>
              </a:xfrm>
              <a:custGeom>
                <a:rect b="b" l="l" r="r" t="t"/>
                <a:pathLst>
                  <a:path extrusionOk="0" h="6463" w="5216">
                    <a:moveTo>
                      <a:pt x="3873" y="1"/>
                    </a:moveTo>
                    <a:lnTo>
                      <a:pt x="1" y="5528"/>
                    </a:lnTo>
                    <a:lnTo>
                      <a:pt x="1343" y="6463"/>
                    </a:lnTo>
                    <a:lnTo>
                      <a:pt x="5216" y="936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9"/>
              <p:cNvSpPr/>
              <p:nvPr/>
            </p:nvSpPr>
            <p:spPr>
              <a:xfrm>
                <a:off x="6265763" y="4298275"/>
                <a:ext cx="136700" cy="102525"/>
              </a:xfrm>
              <a:custGeom>
                <a:rect b="b" l="l" r="r" t="t"/>
                <a:pathLst>
                  <a:path extrusionOk="0" h="4101" w="5468">
                    <a:moveTo>
                      <a:pt x="372" y="1"/>
                    </a:moveTo>
                    <a:lnTo>
                      <a:pt x="1" y="540"/>
                    </a:lnTo>
                    <a:lnTo>
                      <a:pt x="5096" y="4101"/>
                    </a:lnTo>
                    <a:lnTo>
                      <a:pt x="5468" y="3561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6245988" y="4326450"/>
                <a:ext cx="137000" cy="102525"/>
              </a:xfrm>
              <a:custGeom>
                <a:rect b="b" l="l" r="r" t="t"/>
                <a:pathLst>
                  <a:path extrusionOk="0" h="4101" w="5480">
                    <a:moveTo>
                      <a:pt x="372" y="0"/>
                    </a:moveTo>
                    <a:lnTo>
                      <a:pt x="0" y="540"/>
                    </a:lnTo>
                    <a:lnTo>
                      <a:pt x="5096" y="4101"/>
                    </a:lnTo>
                    <a:lnTo>
                      <a:pt x="5479" y="3573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6226213" y="4354625"/>
                <a:ext cx="136975" cy="102525"/>
              </a:xfrm>
              <a:custGeom>
                <a:rect b="b" l="l" r="r" t="t"/>
                <a:pathLst>
                  <a:path extrusionOk="0" h="4101" w="5479">
                    <a:moveTo>
                      <a:pt x="372" y="0"/>
                    </a:moveTo>
                    <a:lnTo>
                      <a:pt x="0" y="540"/>
                    </a:lnTo>
                    <a:lnTo>
                      <a:pt x="5107" y="4101"/>
                    </a:lnTo>
                    <a:lnTo>
                      <a:pt x="5479" y="3573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6206413" y="4382800"/>
                <a:ext cx="137000" cy="102525"/>
              </a:xfrm>
              <a:custGeom>
                <a:rect b="b" l="l" r="r" t="t"/>
                <a:pathLst>
                  <a:path extrusionOk="0" h="4101" w="5480">
                    <a:moveTo>
                      <a:pt x="385" y="0"/>
                    </a:moveTo>
                    <a:lnTo>
                      <a:pt x="1" y="540"/>
                    </a:lnTo>
                    <a:lnTo>
                      <a:pt x="5108" y="4100"/>
                    </a:lnTo>
                    <a:lnTo>
                      <a:pt x="5480" y="3573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6064663" y="4394175"/>
                <a:ext cx="280250" cy="283275"/>
              </a:xfrm>
              <a:custGeom>
                <a:rect b="b" l="l" r="r" t="t"/>
                <a:pathLst>
                  <a:path extrusionOk="0" h="11331" w="11210">
                    <a:moveTo>
                      <a:pt x="3885" y="1"/>
                    </a:moveTo>
                    <a:cubicBezTo>
                      <a:pt x="3885" y="1"/>
                      <a:pt x="0" y="3717"/>
                      <a:pt x="1067" y="6019"/>
                    </a:cubicBezTo>
                    <a:cubicBezTo>
                      <a:pt x="3297" y="10803"/>
                      <a:pt x="8260" y="11330"/>
                      <a:pt x="8260" y="11330"/>
                    </a:cubicBezTo>
                    <a:cubicBezTo>
                      <a:pt x="8260" y="11330"/>
                      <a:pt x="10982" y="6882"/>
                      <a:pt x="11102" y="6547"/>
                    </a:cubicBezTo>
                    <a:cubicBezTo>
                      <a:pt x="11210" y="6223"/>
                      <a:pt x="9855" y="4089"/>
                      <a:pt x="8764" y="2890"/>
                    </a:cubicBezTo>
                    <a:cubicBezTo>
                      <a:pt x="7673" y="1691"/>
                      <a:pt x="3885" y="1"/>
                      <a:pt x="3885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9"/>
              <p:cNvSpPr/>
              <p:nvPr/>
            </p:nvSpPr>
            <p:spPr>
              <a:xfrm>
                <a:off x="6064363" y="4510475"/>
                <a:ext cx="122300" cy="100425"/>
              </a:xfrm>
              <a:custGeom>
                <a:rect b="b" l="l" r="r" t="t"/>
                <a:pathLst>
                  <a:path extrusionOk="0" h="4017" w="4892">
                    <a:moveTo>
                      <a:pt x="650" y="0"/>
                    </a:moveTo>
                    <a:cubicBezTo>
                      <a:pt x="1" y="0"/>
                      <a:pt x="60" y="1259"/>
                      <a:pt x="60" y="1259"/>
                    </a:cubicBezTo>
                    <a:cubicBezTo>
                      <a:pt x="60" y="1259"/>
                      <a:pt x="2915" y="4017"/>
                      <a:pt x="3900" y="4017"/>
                    </a:cubicBezTo>
                    <a:cubicBezTo>
                      <a:pt x="3953" y="4017"/>
                      <a:pt x="4000" y="4009"/>
                      <a:pt x="4041" y="3993"/>
                    </a:cubicBezTo>
                    <a:cubicBezTo>
                      <a:pt x="4892" y="3633"/>
                      <a:pt x="1319" y="13"/>
                      <a:pt x="660" y="1"/>
                    </a:cubicBezTo>
                    <a:cubicBezTo>
                      <a:pt x="657" y="0"/>
                      <a:pt x="654" y="0"/>
                      <a:pt x="650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9"/>
              <p:cNvSpPr/>
              <p:nvPr/>
            </p:nvSpPr>
            <p:spPr>
              <a:xfrm>
                <a:off x="6066163" y="4461625"/>
                <a:ext cx="128000" cy="100875"/>
              </a:xfrm>
              <a:custGeom>
                <a:rect b="b" l="l" r="r" t="t"/>
                <a:pathLst>
                  <a:path extrusionOk="0" h="4035" w="5120">
                    <a:moveTo>
                      <a:pt x="937" y="0"/>
                    </a:moveTo>
                    <a:cubicBezTo>
                      <a:pt x="285" y="0"/>
                      <a:pt x="0" y="1175"/>
                      <a:pt x="0" y="1175"/>
                    </a:cubicBezTo>
                    <a:cubicBezTo>
                      <a:pt x="0" y="1175"/>
                      <a:pt x="3213" y="4035"/>
                      <a:pt x="3991" y="4035"/>
                    </a:cubicBezTo>
                    <a:cubicBezTo>
                      <a:pt x="4036" y="4035"/>
                      <a:pt x="4073" y="4025"/>
                      <a:pt x="4100" y="4005"/>
                    </a:cubicBezTo>
                    <a:cubicBezTo>
                      <a:pt x="5119" y="3285"/>
                      <a:pt x="1607" y="12"/>
                      <a:pt x="947" y="0"/>
                    </a:cubicBezTo>
                    <a:cubicBezTo>
                      <a:pt x="944" y="0"/>
                      <a:pt x="941" y="0"/>
                      <a:pt x="937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9"/>
              <p:cNvSpPr/>
              <p:nvPr/>
            </p:nvSpPr>
            <p:spPr>
              <a:xfrm>
                <a:off x="6085638" y="4417525"/>
                <a:ext cx="168425" cy="117900"/>
              </a:xfrm>
              <a:custGeom>
                <a:rect b="b" l="l" r="r" t="t"/>
                <a:pathLst>
                  <a:path extrusionOk="0" h="4716" w="6737">
                    <a:moveTo>
                      <a:pt x="759" y="0"/>
                    </a:moveTo>
                    <a:cubicBezTo>
                      <a:pt x="749" y="0"/>
                      <a:pt x="740" y="1"/>
                      <a:pt x="732" y="2"/>
                    </a:cubicBezTo>
                    <a:cubicBezTo>
                      <a:pt x="84" y="110"/>
                      <a:pt x="1" y="1321"/>
                      <a:pt x="1" y="1321"/>
                    </a:cubicBezTo>
                    <a:cubicBezTo>
                      <a:pt x="1" y="1321"/>
                      <a:pt x="4462" y="4716"/>
                      <a:pt x="5516" y="4716"/>
                    </a:cubicBezTo>
                    <a:cubicBezTo>
                      <a:pt x="5569" y="4716"/>
                      <a:pt x="5613" y="4707"/>
                      <a:pt x="5647" y="4690"/>
                    </a:cubicBezTo>
                    <a:cubicBezTo>
                      <a:pt x="6736" y="4121"/>
                      <a:pt x="1525" y="0"/>
                      <a:pt x="759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9"/>
              <p:cNvSpPr/>
              <p:nvPr/>
            </p:nvSpPr>
            <p:spPr>
              <a:xfrm>
                <a:off x="6112013" y="4378850"/>
                <a:ext cx="152075" cy="121225"/>
              </a:xfrm>
              <a:custGeom>
                <a:rect b="b" l="l" r="r" t="t"/>
                <a:pathLst>
                  <a:path extrusionOk="0" h="4849" w="6083">
                    <a:moveTo>
                      <a:pt x="845" y="0"/>
                    </a:moveTo>
                    <a:cubicBezTo>
                      <a:pt x="834" y="0"/>
                      <a:pt x="825" y="1"/>
                      <a:pt x="816" y="3"/>
                    </a:cubicBezTo>
                    <a:cubicBezTo>
                      <a:pt x="168" y="98"/>
                      <a:pt x="1" y="1417"/>
                      <a:pt x="1" y="1417"/>
                    </a:cubicBezTo>
                    <a:cubicBezTo>
                      <a:pt x="1" y="1417"/>
                      <a:pt x="4992" y="4849"/>
                      <a:pt x="5491" y="4849"/>
                    </a:cubicBezTo>
                    <a:cubicBezTo>
                      <a:pt x="5509" y="4849"/>
                      <a:pt x="5522" y="4844"/>
                      <a:pt x="5527" y="4834"/>
                    </a:cubicBezTo>
                    <a:cubicBezTo>
                      <a:pt x="6083" y="3746"/>
                      <a:pt x="1590" y="0"/>
                      <a:pt x="845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9"/>
              <p:cNvSpPr/>
              <p:nvPr/>
            </p:nvSpPr>
            <p:spPr>
              <a:xfrm>
                <a:off x="6126688" y="4423550"/>
                <a:ext cx="58475" cy="36900"/>
              </a:xfrm>
              <a:custGeom>
                <a:rect b="b" l="l" r="r" t="t"/>
                <a:pathLst>
                  <a:path extrusionOk="0" h="1476" w="2339">
                    <a:moveTo>
                      <a:pt x="189" y="0"/>
                    </a:moveTo>
                    <a:cubicBezTo>
                      <a:pt x="133" y="0"/>
                      <a:pt x="80" y="30"/>
                      <a:pt x="49" y="85"/>
                    </a:cubicBezTo>
                    <a:cubicBezTo>
                      <a:pt x="1" y="157"/>
                      <a:pt x="25" y="265"/>
                      <a:pt x="109" y="313"/>
                    </a:cubicBezTo>
                    <a:lnTo>
                      <a:pt x="2015" y="1451"/>
                    </a:lnTo>
                    <a:cubicBezTo>
                      <a:pt x="2051" y="1463"/>
                      <a:pt x="2075" y="1475"/>
                      <a:pt x="2111" y="1475"/>
                    </a:cubicBezTo>
                    <a:cubicBezTo>
                      <a:pt x="2279" y="1475"/>
                      <a:pt x="2339" y="1248"/>
                      <a:pt x="2195" y="1164"/>
                    </a:cubicBezTo>
                    <a:lnTo>
                      <a:pt x="277" y="25"/>
                    </a:lnTo>
                    <a:cubicBezTo>
                      <a:pt x="248" y="8"/>
                      <a:pt x="218" y="0"/>
                      <a:pt x="18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9"/>
              <p:cNvSpPr/>
              <p:nvPr/>
            </p:nvSpPr>
            <p:spPr>
              <a:xfrm>
                <a:off x="6103613" y="4464300"/>
                <a:ext cx="58675" cy="36925"/>
              </a:xfrm>
              <a:custGeom>
                <a:rect b="b" l="l" r="r" t="t"/>
                <a:pathLst>
                  <a:path extrusionOk="0" h="1477" w="2347">
                    <a:moveTo>
                      <a:pt x="197" y="1"/>
                    </a:moveTo>
                    <a:cubicBezTo>
                      <a:pt x="138" y="1"/>
                      <a:pt x="80" y="30"/>
                      <a:pt x="49" y="85"/>
                    </a:cubicBezTo>
                    <a:cubicBezTo>
                      <a:pt x="1" y="169"/>
                      <a:pt x="37" y="277"/>
                      <a:pt x="109" y="325"/>
                    </a:cubicBezTo>
                    <a:lnTo>
                      <a:pt x="2027" y="1452"/>
                    </a:lnTo>
                    <a:cubicBezTo>
                      <a:pt x="2051" y="1476"/>
                      <a:pt x="2087" y="1476"/>
                      <a:pt x="2111" y="1476"/>
                    </a:cubicBezTo>
                    <a:cubicBezTo>
                      <a:pt x="2115" y="1476"/>
                      <a:pt x="2120" y="1476"/>
                      <a:pt x="2124" y="1476"/>
                    </a:cubicBezTo>
                    <a:cubicBezTo>
                      <a:pt x="2293" y="1476"/>
                      <a:pt x="2347" y="1246"/>
                      <a:pt x="2195" y="1164"/>
                    </a:cubicBezTo>
                    <a:lnTo>
                      <a:pt x="289" y="25"/>
                    </a:lnTo>
                    <a:cubicBezTo>
                      <a:pt x="260" y="9"/>
                      <a:pt x="228" y="1"/>
                      <a:pt x="19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9"/>
              <p:cNvSpPr/>
              <p:nvPr/>
            </p:nvSpPr>
            <p:spPr>
              <a:xfrm>
                <a:off x="6079488" y="4505075"/>
                <a:ext cx="59825" cy="37200"/>
              </a:xfrm>
              <a:custGeom>
                <a:rect b="b" l="l" r="r" t="t"/>
                <a:pathLst>
                  <a:path extrusionOk="0" h="1488" w="2393">
                    <a:moveTo>
                      <a:pt x="245" y="1"/>
                    </a:moveTo>
                    <a:cubicBezTo>
                      <a:pt x="96" y="1"/>
                      <a:pt x="0" y="223"/>
                      <a:pt x="163" y="324"/>
                    </a:cubicBezTo>
                    <a:lnTo>
                      <a:pt x="2081" y="1463"/>
                    </a:lnTo>
                    <a:cubicBezTo>
                      <a:pt x="2105" y="1475"/>
                      <a:pt x="2129" y="1487"/>
                      <a:pt x="2165" y="1487"/>
                    </a:cubicBezTo>
                    <a:lnTo>
                      <a:pt x="2165" y="1475"/>
                    </a:lnTo>
                    <a:cubicBezTo>
                      <a:pt x="2333" y="1475"/>
                      <a:pt x="2392" y="1260"/>
                      <a:pt x="2249" y="1164"/>
                    </a:cubicBezTo>
                    <a:lnTo>
                      <a:pt x="330" y="25"/>
                    </a:lnTo>
                    <a:cubicBezTo>
                      <a:pt x="301" y="8"/>
                      <a:pt x="272" y="1"/>
                      <a:pt x="24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9"/>
              <p:cNvSpPr/>
              <p:nvPr/>
            </p:nvSpPr>
            <p:spPr>
              <a:xfrm>
                <a:off x="6155463" y="4377700"/>
                <a:ext cx="168175" cy="141200"/>
              </a:xfrm>
              <a:custGeom>
                <a:rect b="b" l="l" r="r" t="t"/>
                <a:pathLst>
                  <a:path extrusionOk="0" h="5648" w="6727">
                    <a:moveTo>
                      <a:pt x="2511" y="1"/>
                    </a:moveTo>
                    <a:cubicBezTo>
                      <a:pt x="1982" y="1"/>
                      <a:pt x="1523" y="60"/>
                      <a:pt x="1523" y="60"/>
                    </a:cubicBezTo>
                    <a:cubicBezTo>
                      <a:pt x="1" y="516"/>
                      <a:pt x="2159" y="1175"/>
                      <a:pt x="2159" y="1175"/>
                    </a:cubicBezTo>
                    <a:cubicBezTo>
                      <a:pt x="2363" y="1583"/>
                      <a:pt x="2590" y="1979"/>
                      <a:pt x="2842" y="2362"/>
                    </a:cubicBezTo>
                    <a:cubicBezTo>
                      <a:pt x="3178" y="2866"/>
                      <a:pt x="6727" y="5647"/>
                      <a:pt x="6727" y="5647"/>
                    </a:cubicBezTo>
                    <a:cubicBezTo>
                      <a:pt x="6727" y="5647"/>
                      <a:pt x="4557" y="1307"/>
                      <a:pt x="4029" y="420"/>
                    </a:cubicBezTo>
                    <a:cubicBezTo>
                      <a:pt x="3824" y="80"/>
                      <a:pt x="3120" y="1"/>
                      <a:pt x="2511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9"/>
              <p:cNvSpPr/>
              <p:nvPr/>
            </p:nvSpPr>
            <p:spPr>
              <a:xfrm>
                <a:off x="6646863" y="4709200"/>
                <a:ext cx="366025" cy="230500"/>
              </a:xfrm>
              <a:custGeom>
                <a:rect b="b" l="l" r="r" t="t"/>
                <a:pathLst>
                  <a:path extrusionOk="0" h="9220" w="14641">
                    <a:moveTo>
                      <a:pt x="243" y="1"/>
                    </a:moveTo>
                    <a:cubicBezTo>
                      <a:pt x="88" y="1"/>
                      <a:pt x="1" y="232"/>
                      <a:pt x="174" y="324"/>
                    </a:cubicBezTo>
                    <a:cubicBezTo>
                      <a:pt x="270" y="372"/>
                      <a:pt x="10364" y="5731"/>
                      <a:pt x="14297" y="9183"/>
                    </a:cubicBezTo>
                    <a:cubicBezTo>
                      <a:pt x="14321" y="9207"/>
                      <a:pt x="14369" y="9219"/>
                      <a:pt x="14405" y="9219"/>
                    </a:cubicBezTo>
                    <a:cubicBezTo>
                      <a:pt x="14409" y="9220"/>
                      <a:pt x="14413" y="9220"/>
                      <a:pt x="14418" y="9220"/>
                    </a:cubicBezTo>
                    <a:cubicBezTo>
                      <a:pt x="14565" y="9220"/>
                      <a:pt x="14641" y="9024"/>
                      <a:pt x="14513" y="8920"/>
                    </a:cubicBezTo>
                    <a:cubicBezTo>
                      <a:pt x="10556" y="5455"/>
                      <a:pt x="438" y="72"/>
                      <a:pt x="330" y="24"/>
                    </a:cubicBezTo>
                    <a:cubicBezTo>
                      <a:pt x="300" y="8"/>
                      <a:pt x="27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9"/>
              <p:cNvSpPr/>
              <p:nvPr/>
            </p:nvSpPr>
            <p:spPr>
              <a:xfrm>
                <a:off x="6872688" y="4838375"/>
                <a:ext cx="149300" cy="8400"/>
              </a:xfrm>
              <a:custGeom>
                <a:rect b="b" l="l" r="r" t="t"/>
                <a:pathLst>
                  <a:path extrusionOk="0" h="336" w="5972">
                    <a:moveTo>
                      <a:pt x="217" y="0"/>
                    </a:moveTo>
                    <a:cubicBezTo>
                      <a:pt x="1" y="12"/>
                      <a:pt x="1" y="312"/>
                      <a:pt x="217" y="336"/>
                    </a:cubicBezTo>
                    <a:lnTo>
                      <a:pt x="5767" y="336"/>
                    </a:lnTo>
                    <a:cubicBezTo>
                      <a:pt x="5971" y="312"/>
                      <a:pt x="5971" y="12"/>
                      <a:pt x="57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9"/>
              <p:cNvSpPr/>
              <p:nvPr/>
            </p:nvSpPr>
            <p:spPr>
              <a:xfrm>
                <a:off x="6775588" y="4769125"/>
                <a:ext cx="223000" cy="15325"/>
              </a:xfrm>
              <a:custGeom>
                <a:rect b="b" l="l" r="r" t="t"/>
                <a:pathLst>
                  <a:path extrusionOk="0" h="613" w="8920">
                    <a:moveTo>
                      <a:pt x="8704" y="1"/>
                    </a:moveTo>
                    <a:lnTo>
                      <a:pt x="216" y="276"/>
                    </a:lnTo>
                    <a:cubicBezTo>
                      <a:pt x="0" y="288"/>
                      <a:pt x="0" y="588"/>
                      <a:pt x="216" y="612"/>
                    </a:cubicBezTo>
                    <a:lnTo>
                      <a:pt x="8716" y="336"/>
                    </a:lnTo>
                    <a:cubicBezTo>
                      <a:pt x="8920" y="312"/>
                      <a:pt x="8908" y="1"/>
                      <a:pt x="87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5704988" y="4014750"/>
                <a:ext cx="250600" cy="80650"/>
              </a:xfrm>
              <a:custGeom>
                <a:rect b="b" l="l" r="r" t="t"/>
                <a:pathLst>
                  <a:path extrusionOk="0" h="3226" w="10024">
                    <a:moveTo>
                      <a:pt x="9892" y="0"/>
                    </a:moveTo>
                    <a:lnTo>
                      <a:pt x="1" y="396"/>
                    </a:lnTo>
                    <a:lnTo>
                      <a:pt x="145" y="3225"/>
                    </a:lnTo>
                    <a:lnTo>
                      <a:pt x="10023" y="2830"/>
                    </a:lnTo>
                    <a:lnTo>
                      <a:pt x="98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6319113" y="4001850"/>
                <a:ext cx="250600" cy="80650"/>
              </a:xfrm>
              <a:custGeom>
                <a:rect b="b" l="l" r="r" t="t"/>
                <a:pathLst>
                  <a:path extrusionOk="0" h="3226" w="10024">
                    <a:moveTo>
                      <a:pt x="145" y="1"/>
                    </a:moveTo>
                    <a:lnTo>
                      <a:pt x="1" y="2818"/>
                    </a:lnTo>
                    <a:lnTo>
                      <a:pt x="9879" y="3226"/>
                    </a:lnTo>
                    <a:lnTo>
                      <a:pt x="10023" y="396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5708888" y="4558700"/>
                <a:ext cx="149100" cy="324650"/>
              </a:xfrm>
              <a:custGeom>
                <a:rect b="b" l="l" r="r" t="t"/>
                <a:pathLst>
                  <a:path extrusionOk="0" h="12986" w="5964">
                    <a:moveTo>
                      <a:pt x="5742" y="1"/>
                    </a:moveTo>
                    <a:cubicBezTo>
                      <a:pt x="5734" y="1"/>
                      <a:pt x="5727" y="1"/>
                      <a:pt x="5719" y="2"/>
                    </a:cubicBezTo>
                    <a:lnTo>
                      <a:pt x="432" y="2"/>
                    </a:lnTo>
                    <a:cubicBezTo>
                      <a:pt x="348" y="2"/>
                      <a:pt x="277" y="74"/>
                      <a:pt x="265" y="158"/>
                    </a:cubicBezTo>
                    <a:cubicBezTo>
                      <a:pt x="253" y="469"/>
                      <a:pt x="1" y="7854"/>
                      <a:pt x="1056" y="10396"/>
                    </a:cubicBezTo>
                    <a:cubicBezTo>
                      <a:pt x="1415" y="11271"/>
                      <a:pt x="4700" y="12746"/>
                      <a:pt x="5683" y="12985"/>
                    </a:cubicBezTo>
                    <a:lnTo>
                      <a:pt x="5719" y="12985"/>
                    </a:lnTo>
                    <a:cubicBezTo>
                      <a:pt x="5911" y="12985"/>
                      <a:pt x="5947" y="12710"/>
                      <a:pt x="5755" y="12662"/>
                    </a:cubicBezTo>
                    <a:cubicBezTo>
                      <a:pt x="4676" y="12386"/>
                      <a:pt x="1631" y="10923"/>
                      <a:pt x="1368" y="10276"/>
                    </a:cubicBezTo>
                    <a:cubicBezTo>
                      <a:pt x="420" y="7986"/>
                      <a:pt x="564" y="1452"/>
                      <a:pt x="600" y="337"/>
                    </a:cubicBezTo>
                    <a:lnTo>
                      <a:pt x="5719" y="337"/>
                    </a:lnTo>
                    <a:cubicBezTo>
                      <a:pt x="5727" y="338"/>
                      <a:pt x="5734" y="338"/>
                      <a:pt x="5742" y="338"/>
                    </a:cubicBezTo>
                    <a:cubicBezTo>
                      <a:pt x="5964" y="338"/>
                      <a:pt x="5964" y="1"/>
                      <a:pt x="57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5852338" y="4558400"/>
                <a:ext cx="149100" cy="324950"/>
              </a:xfrm>
              <a:custGeom>
                <a:rect b="b" l="l" r="r" t="t"/>
                <a:pathLst>
                  <a:path extrusionOk="0" h="12998" w="5964">
                    <a:moveTo>
                      <a:pt x="223" y="1"/>
                    </a:moveTo>
                    <a:cubicBezTo>
                      <a:pt x="1" y="1"/>
                      <a:pt x="1" y="338"/>
                      <a:pt x="223" y="338"/>
                    </a:cubicBezTo>
                    <a:cubicBezTo>
                      <a:pt x="230" y="338"/>
                      <a:pt x="238" y="338"/>
                      <a:pt x="245" y="337"/>
                    </a:cubicBezTo>
                    <a:lnTo>
                      <a:pt x="5364" y="337"/>
                    </a:lnTo>
                    <a:cubicBezTo>
                      <a:pt x="5400" y="1452"/>
                      <a:pt x="5532" y="7998"/>
                      <a:pt x="4597" y="10276"/>
                    </a:cubicBezTo>
                    <a:cubicBezTo>
                      <a:pt x="4333" y="10935"/>
                      <a:pt x="1276" y="12398"/>
                      <a:pt x="197" y="12662"/>
                    </a:cubicBezTo>
                    <a:cubicBezTo>
                      <a:pt x="17" y="12722"/>
                      <a:pt x="41" y="12997"/>
                      <a:pt x="245" y="12997"/>
                    </a:cubicBezTo>
                    <a:lnTo>
                      <a:pt x="281" y="12997"/>
                    </a:lnTo>
                    <a:cubicBezTo>
                      <a:pt x="1252" y="12746"/>
                      <a:pt x="4549" y="11283"/>
                      <a:pt x="4909" y="10408"/>
                    </a:cubicBezTo>
                    <a:cubicBezTo>
                      <a:pt x="5964" y="7854"/>
                      <a:pt x="5700" y="481"/>
                      <a:pt x="5700" y="170"/>
                    </a:cubicBezTo>
                    <a:cubicBezTo>
                      <a:pt x="5688" y="74"/>
                      <a:pt x="5616" y="2"/>
                      <a:pt x="5520" y="2"/>
                    </a:cubicBezTo>
                    <a:lnTo>
                      <a:pt x="245" y="2"/>
                    </a:lnTo>
                    <a:cubicBezTo>
                      <a:pt x="238" y="1"/>
                      <a:pt x="230" y="1"/>
                      <a:pt x="2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5716388" y="4624375"/>
                <a:ext cx="281150" cy="8700"/>
              </a:xfrm>
              <a:custGeom>
                <a:rect b="b" l="l" r="r" t="t"/>
                <a:pathLst>
                  <a:path extrusionOk="0" h="348" w="11246">
                    <a:moveTo>
                      <a:pt x="204" y="0"/>
                    </a:moveTo>
                    <a:cubicBezTo>
                      <a:pt x="1" y="24"/>
                      <a:pt x="1" y="324"/>
                      <a:pt x="204" y="348"/>
                    </a:cubicBezTo>
                    <a:lnTo>
                      <a:pt x="11042" y="348"/>
                    </a:lnTo>
                    <a:cubicBezTo>
                      <a:pt x="11246" y="324"/>
                      <a:pt x="11246" y="24"/>
                      <a:pt x="110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9"/>
              <p:cNvSpPr/>
              <p:nvPr/>
            </p:nvSpPr>
            <p:spPr>
              <a:xfrm>
                <a:off x="6147088" y="5489000"/>
                <a:ext cx="65050" cy="55825"/>
              </a:xfrm>
              <a:custGeom>
                <a:rect b="b" l="l" r="r" t="t"/>
                <a:pathLst>
                  <a:path extrusionOk="0" h="2233" w="2602">
                    <a:moveTo>
                      <a:pt x="1487" y="338"/>
                    </a:moveTo>
                    <a:cubicBezTo>
                      <a:pt x="1906" y="338"/>
                      <a:pt x="2266" y="686"/>
                      <a:pt x="2266" y="1117"/>
                    </a:cubicBezTo>
                    <a:cubicBezTo>
                      <a:pt x="2258" y="1588"/>
                      <a:pt x="1877" y="1894"/>
                      <a:pt x="1478" y="1894"/>
                    </a:cubicBezTo>
                    <a:cubicBezTo>
                      <a:pt x="1288" y="1894"/>
                      <a:pt x="1094" y="1824"/>
                      <a:pt x="935" y="1669"/>
                    </a:cubicBezTo>
                    <a:cubicBezTo>
                      <a:pt x="444" y="1177"/>
                      <a:pt x="791" y="338"/>
                      <a:pt x="1487" y="338"/>
                    </a:cubicBezTo>
                    <a:close/>
                    <a:moveTo>
                      <a:pt x="1478" y="1"/>
                    </a:moveTo>
                    <a:cubicBezTo>
                      <a:pt x="1204" y="1"/>
                      <a:pt x="924" y="102"/>
                      <a:pt x="696" y="326"/>
                    </a:cubicBezTo>
                    <a:cubicBezTo>
                      <a:pt x="0" y="1034"/>
                      <a:pt x="492" y="2232"/>
                      <a:pt x="1487" y="2232"/>
                    </a:cubicBezTo>
                    <a:cubicBezTo>
                      <a:pt x="2098" y="2232"/>
                      <a:pt x="2602" y="1729"/>
                      <a:pt x="2602" y="1117"/>
                    </a:cubicBezTo>
                    <a:cubicBezTo>
                      <a:pt x="2602" y="444"/>
                      <a:pt x="2052" y="1"/>
                      <a:pt x="147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9"/>
              <p:cNvSpPr/>
              <p:nvPr/>
            </p:nvSpPr>
            <p:spPr>
              <a:xfrm>
                <a:off x="6147088" y="5283100"/>
                <a:ext cx="65050" cy="55525"/>
              </a:xfrm>
              <a:custGeom>
                <a:rect b="b" l="l" r="r" t="t"/>
                <a:pathLst>
                  <a:path extrusionOk="0" h="2221" w="2602">
                    <a:moveTo>
                      <a:pt x="1487" y="338"/>
                    </a:moveTo>
                    <a:cubicBezTo>
                      <a:pt x="1906" y="338"/>
                      <a:pt x="2266" y="686"/>
                      <a:pt x="2266" y="1105"/>
                    </a:cubicBezTo>
                    <a:cubicBezTo>
                      <a:pt x="2258" y="1576"/>
                      <a:pt x="1877" y="1887"/>
                      <a:pt x="1479" y="1887"/>
                    </a:cubicBezTo>
                    <a:cubicBezTo>
                      <a:pt x="1288" y="1887"/>
                      <a:pt x="1094" y="1816"/>
                      <a:pt x="935" y="1657"/>
                    </a:cubicBezTo>
                    <a:cubicBezTo>
                      <a:pt x="444" y="1177"/>
                      <a:pt x="791" y="338"/>
                      <a:pt x="1487" y="338"/>
                    </a:cubicBezTo>
                    <a:close/>
                    <a:moveTo>
                      <a:pt x="1478" y="1"/>
                    </a:moveTo>
                    <a:cubicBezTo>
                      <a:pt x="1204" y="1"/>
                      <a:pt x="924" y="101"/>
                      <a:pt x="696" y="326"/>
                    </a:cubicBezTo>
                    <a:cubicBezTo>
                      <a:pt x="0" y="1021"/>
                      <a:pt x="492" y="2220"/>
                      <a:pt x="1487" y="2220"/>
                    </a:cubicBezTo>
                    <a:cubicBezTo>
                      <a:pt x="2098" y="2220"/>
                      <a:pt x="2602" y="1729"/>
                      <a:pt x="2602" y="1117"/>
                    </a:cubicBezTo>
                    <a:cubicBezTo>
                      <a:pt x="2602" y="444"/>
                      <a:pt x="2052" y="1"/>
                      <a:pt x="147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9"/>
              <p:cNvSpPr/>
              <p:nvPr/>
            </p:nvSpPr>
            <p:spPr>
              <a:xfrm>
                <a:off x="6147088" y="5076900"/>
                <a:ext cx="65050" cy="55825"/>
              </a:xfrm>
              <a:custGeom>
                <a:rect b="b" l="l" r="r" t="t"/>
                <a:pathLst>
                  <a:path extrusionOk="0" h="2233" w="2602">
                    <a:moveTo>
                      <a:pt x="1487" y="338"/>
                    </a:moveTo>
                    <a:cubicBezTo>
                      <a:pt x="1906" y="338"/>
                      <a:pt x="2266" y="685"/>
                      <a:pt x="2266" y="1117"/>
                    </a:cubicBezTo>
                    <a:cubicBezTo>
                      <a:pt x="2258" y="1588"/>
                      <a:pt x="1877" y="1893"/>
                      <a:pt x="1478" y="1893"/>
                    </a:cubicBezTo>
                    <a:cubicBezTo>
                      <a:pt x="1288" y="1893"/>
                      <a:pt x="1094" y="1824"/>
                      <a:pt x="935" y="1669"/>
                    </a:cubicBezTo>
                    <a:cubicBezTo>
                      <a:pt x="444" y="1177"/>
                      <a:pt x="791" y="338"/>
                      <a:pt x="1487" y="338"/>
                    </a:cubicBezTo>
                    <a:close/>
                    <a:moveTo>
                      <a:pt x="1478" y="0"/>
                    </a:moveTo>
                    <a:cubicBezTo>
                      <a:pt x="1204" y="0"/>
                      <a:pt x="924" y="101"/>
                      <a:pt x="696" y="326"/>
                    </a:cubicBezTo>
                    <a:cubicBezTo>
                      <a:pt x="0" y="1033"/>
                      <a:pt x="492" y="2232"/>
                      <a:pt x="1487" y="2232"/>
                    </a:cubicBezTo>
                    <a:cubicBezTo>
                      <a:pt x="2098" y="2232"/>
                      <a:pt x="2602" y="1728"/>
                      <a:pt x="2602" y="1117"/>
                    </a:cubicBezTo>
                    <a:cubicBezTo>
                      <a:pt x="2602" y="443"/>
                      <a:pt x="2052" y="0"/>
                      <a:pt x="1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9"/>
              <p:cNvSpPr/>
              <p:nvPr/>
            </p:nvSpPr>
            <p:spPr>
              <a:xfrm>
                <a:off x="6147088" y="4871000"/>
                <a:ext cx="65050" cy="55500"/>
              </a:xfrm>
              <a:custGeom>
                <a:rect b="b" l="l" r="r" t="t"/>
                <a:pathLst>
                  <a:path extrusionOk="0" h="2220" w="2602">
                    <a:moveTo>
                      <a:pt x="1487" y="338"/>
                    </a:moveTo>
                    <a:cubicBezTo>
                      <a:pt x="1906" y="338"/>
                      <a:pt x="2266" y="685"/>
                      <a:pt x="2266" y="1117"/>
                    </a:cubicBezTo>
                    <a:cubicBezTo>
                      <a:pt x="2258" y="1579"/>
                      <a:pt x="1878" y="1887"/>
                      <a:pt x="1480" y="1887"/>
                    </a:cubicBezTo>
                    <a:cubicBezTo>
                      <a:pt x="1290" y="1887"/>
                      <a:pt x="1095" y="1816"/>
                      <a:pt x="935" y="1656"/>
                    </a:cubicBezTo>
                    <a:cubicBezTo>
                      <a:pt x="444" y="1177"/>
                      <a:pt x="791" y="338"/>
                      <a:pt x="1487" y="338"/>
                    </a:cubicBezTo>
                    <a:close/>
                    <a:moveTo>
                      <a:pt x="1478" y="0"/>
                    </a:moveTo>
                    <a:cubicBezTo>
                      <a:pt x="1204" y="0"/>
                      <a:pt x="924" y="101"/>
                      <a:pt x="696" y="326"/>
                    </a:cubicBezTo>
                    <a:cubicBezTo>
                      <a:pt x="0" y="1021"/>
                      <a:pt x="492" y="2220"/>
                      <a:pt x="1487" y="2220"/>
                    </a:cubicBezTo>
                    <a:cubicBezTo>
                      <a:pt x="2098" y="2220"/>
                      <a:pt x="2602" y="1728"/>
                      <a:pt x="2602" y="1117"/>
                    </a:cubicBezTo>
                    <a:cubicBezTo>
                      <a:pt x="2602" y="443"/>
                      <a:pt x="2052" y="0"/>
                      <a:pt x="1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9"/>
              <p:cNvSpPr/>
              <p:nvPr/>
            </p:nvSpPr>
            <p:spPr>
              <a:xfrm>
                <a:off x="6147088" y="4664875"/>
                <a:ext cx="65050" cy="55725"/>
              </a:xfrm>
              <a:custGeom>
                <a:rect b="b" l="l" r="r" t="t"/>
                <a:pathLst>
                  <a:path extrusionOk="0" h="2229" w="2602">
                    <a:moveTo>
                      <a:pt x="1487" y="334"/>
                    </a:moveTo>
                    <a:cubicBezTo>
                      <a:pt x="1906" y="334"/>
                      <a:pt x="2266" y="682"/>
                      <a:pt x="2266" y="1114"/>
                    </a:cubicBezTo>
                    <a:cubicBezTo>
                      <a:pt x="2258" y="1584"/>
                      <a:pt x="1877" y="1890"/>
                      <a:pt x="1478" y="1890"/>
                    </a:cubicBezTo>
                    <a:cubicBezTo>
                      <a:pt x="1288" y="1890"/>
                      <a:pt x="1094" y="1820"/>
                      <a:pt x="935" y="1665"/>
                    </a:cubicBezTo>
                    <a:cubicBezTo>
                      <a:pt x="444" y="1174"/>
                      <a:pt x="791" y="334"/>
                      <a:pt x="1487" y="334"/>
                    </a:cubicBezTo>
                    <a:close/>
                    <a:moveTo>
                      <a:pt x="1485" y="1"/>
                    </a:moveTo>
                    <a:cubicBezTo>
                      <a:pt x="1209" y="1"/>
                      <a:pt x="926" y="104"/>
                      <a:pt x="696" y="334"/>
                    </a:cubicBezTo>
                    <a:cubicBezTo>
                      <a:pt x="0" y="1030"/>
                      <a:pt x="492" y="2229"/>
                      <a:pt x="1487" y="2229"/>
                    </a:cubicBezTo>
                    <a:cubicBezTo>
                      <a:pt x="2098" y="2229"/>
                      <a:pt x="2602" y="1725"/>
                      <a:pt x="2602" y="1114"/>
                    </a:cubicBezTo>
                    <a:cubicBezTo>
                      <a:pt x="2602" y="443"/>
                      <a:pt x="2057" y="1"/>
                      <a:pt x="14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5608788" y="5627825"/>
                <a:ext cx="393250" cy="11400"/>
              </a:xfrm>
              <a:custGeom>
                <a:rect b="b" l="l" r="r" t="t"/>
                <a:pathLst>
                  <a:path extrusionOk="0" h="456" w="15730">
                    <a:moveTo>
                      <a:pt x="15526" y="0"/>
                    </a:moveTo>
                    <a:lnTo>
                      <a:pt x="204" y="120"/>
                    </a:lnTo>
                    <a:cubicBezTo>
                      <a:pt x="1" y="132"/>
                      <a:pt x="1" y="432"/>
                      <a:pt x="204" y="456"/>
                    </a:cubicBezTo>
                    <a:lnTo>
                      <a:pt x="15526" y="336"/>
                    </a:lnTo>
                    <a:cubicBezTo>
                      <a:pt x="15730" y="324"/>
                      <a:pt x="15730" y="24"/>
                      <a:pt x="15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6280463" y="5625125"/>
                <a:ext cx="415425" cy="8425"/>
              </a:xfrm>
              <a:custGeom>
                <a:rect b="b" l="l" r="r" t="t"/>
                <a:pathLst>
                  <a:path extrusionOk="0" h="337" w="16617">
                    <a:moveTo>
                      <a:pt x="204" y="0"/>
                    </a:moveTo>
                    <a:cubicBezTo>
                      <a:pt x="0" y="24"/>
                      <a:pt x="0" y="324"/>
                      <a:pt x="204" y="336"/>
                    </a:cubicBezTo>
                    <a:lnTo>
                      <a:pt x="16413" y="336"/>
                    </a:lnTo>
                    <a:cubicBezTo>
                      <a:pt x="16616" y="324"/>
                      <a:pt x="16616" y="24"/>
                      <a:pt x="164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5996913" y="5616725"/>
                <a:ext cx="287150" cy="183450"/>
              </a:xfrm>
              <a:custGeom>
                <a:rect b="b" l="l" r="r" t="t"/>
                <a:pathLst>
                  <a:path extrusionOk="0" h="7338" w="11486">
                    <a:moveTo>
                      <a:pt x="1" y="1"/>
                    </a:moveTo>
                    <a:lnTo>
                      <a:pt x="1" y="7338"/>
                    </a:lnTo>
                    <a:lnTo>
                      <a:pt x="11486" y="7338"/>
                    </a:lnTo>
                    <a:lnTo>
                      <a:pt x="114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9"/>
              <p:cNvSpPr/>
              <p:nvPr/>
            </p:nvSpPr>
            <p:spPr>
              <a:xfrm>
                <a:off x="5261713" y="4755300"/>
                <a:ext cx="343200" cy="62400"/>
              </a:xfrm>
              <a:custGeom>
                <a:rect b="b" l="l" r="r" t="t"/>
                <a:pathLst>
                  <a:path extrusionOk="0" h="2496" w="13728">
                    <a:moveTo>
                      <a:pt x="183" y="1"/>
                    </a:moveTo>
                    <a:cubicBezTo>
                      <a:pt x="107" y="1"/>
                      <a:pt x="35" y="57"/>
                      <a:pt x="13" y="134"/>
                    </a:cubicBezTo>
                    <a:cubicBezTo>
                      <a:pt x="1" y="230"/>
                      <a:pt x="61" y="314"/>
                      <a:pt x="157" y="326"/>
                    </a:cubicBezTo>
                    <a:lnTo>
                      <a:pt x="13476" y="2496"/>
                    </a:lnTo>
                    <a:lnTo>
                      <a:pt x="13500" y="2496"/>
                    </a:lnTo>
                    <a:cubicBezTo>
                      <a:pt x="13704" y="2496"/>
                      <a:pt x="13728" y="2196"/>
                      <a:pt x="13536" y="2160"/>
                    </a:cubicBezTo>
                    <a:lnTo>
                      <a:pt x="205" y="2"/>
                    </a:lnTo>
                    <a:cubicBezTo>
                      <a:pt x="197" y="1"/>
                      <a:pt x="190" y="1"/>
                      <a:pt x="1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9"/>
              <p:cNvSpPr/>
              <p:nvPr/>
            </p:nvSpPr>
            <p:spPr>
              <a:xfrm>
                <a:off x="5779038" y="4304275"/>
                <a:ext cx="181650" cy="169350"/>
              </a:xfrm>
              <a:custGeom>
                <a:rect b="b" l="l" r="r" t="t"/>
                <a:pathLst>
                  <a:path extrusionOk="0" h="6774" w="7266">
                    <a:moveTo>
                      <a:pt x="3609" y="0"/>
                    </a:moveTo>
                    <a:lnTo>
                      <a:pt x="3609" y="48"/>
                    </a:lnTo>
                    <a:cubicBezTo>
                      <a:pt x="2837" y="792"/>
                      <a:pt x="1808" y="1185"/>
                      <a:pt x="761" y="1185"/>
                    </a:cubicBezTo>
                    <a:cubicBezTo>
                      <a:pt x="507" y="1185"/>
                      <a:pt x="252" y="1162"/>
                      <a:pt x="0" y="1115"/>
                    </a:cubicBezTo>
                    <a:lnTo>
                      <a:pt x="0" y="1115"/>
                    </a:lnTo>
                    <a:cubicBezTo>
                      <a:pt x="0" y="1115"/>
                      <a:pt x="216" y="5060"/>
                      <a:pt x="3609" y="6738"/>
                    </a:cubicBezTo>
                    <a:lnTo>
                      <a:pt x="3609" y="6774"/>
                    </a:lnTo>
                    <a:lnTo>
                      <a:pt x="3633" y="6750"/>
                    </a:lnTo>
                    <a:lnTo>
                      <a:pt x="3657" y="6774"/>
                    </a:lnTo>
                    <a:lnTo>
                      <a:pt x="3657" y="6738"/>
                    </a:lnTo>
                    <a:cubicBezTo>
                      <a:pt x="7049" y="5060"/>
                      <a:pt x="7265" y="1103"/>
                      <a:pt x="7265" y="1103"/>
                    </a:cubicBezTo>
                    <a:lnTo>
                      <a:pt x="7265" y="1103"/>
                    </a:lnTo>
                    <a:cubicBezTo>
                      <a:pt x="6986" y="1159"/>
                      <a:pt x="6720" y="1184"/>
                      <a:pt x="6467" y="1184"/>
                    </a:cubicBezTo>
                    <a:cubicBezTo>
                      <a:pt x="4937" y="1184"/>
                      <a:pt x="3905" y="287"/>
                      <a:pt x="3669" y="60"/>
                    </a:cubicBezTo>
                    <a:lnTo>
                      <a:pt x="3669" y="0"/>
                    </a:lnTo>
                    <a:lnTo>
                      <a:pt x="3633" y="24"/>
                    </a:lnTo>
                    <a:lnTo>
                      <a:pt x="3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9"/>
              <p:cNvSpPr/>
              <p:nvPr/>
            </p:nvSpPr>
            <p:spPr>
              <a:xfrm>
                <a:off x="5924388" y="3510925"/>
                <a:ext cx="357600" cy="93775"/>
              </a:xfrm>
              <a:custGeom>
                <a:rect b="b" l="l" r="r" t="t"/>
                <a:pathLst>
                  <a:path extrusionOk="0" h="3751" w="14304">
                    <a:moveTo>
                      <a:pt x="7098" y="0"/>
                    </a:moveTo>
                    <a:lnTo>
                      <a:pt x="7098" y="36"/>
                    </a:lnTo>
                    <a:lnTo>
                      <a:pt x="708" y="1235"/>
                    </a:lnTo>
                    <a:lnTo>
                      <a:pt x="1" y="3153"/>
                    </a:lnTo>
                    <a:cubicBezTo>
                      <a:pt x="1" y="3153"/>
                      <a:pt x="3261" y="3751"/>
                      <a:pt x="6216" y="3751"/>
                    </a:cubicBezTo>
                    <a:cubicBezTo>
                      <a:pt x="6531" y="3751"/>
                      <a:pt x="6842" y="3744"/>
                      <a:pt x="7146" y="3729"/>
                    </a:cubicBezTo>
                    <a:cubicBezTo>
                      <a:pt x="7451" y="3744"/>
                      <a:pt x="7763" y="3751"/>
                      <a:pt x="8079" y="3751"/>
                    </a:cubicBezTo>
                    <a:cubicBezTo>
                      <a:pt x="11043" y="3751"/>
                      <a:pt x="14303" y="3153"/>
                      <a:pt x="14303" y="3153"/>
                    </a:cubicBezTo>
                    <a:lnTo>
                      <a:pt x="13584" y="1235"/>
                    </a:lnTo>
                    <a:lnTo>
                      <a:pt x="7206" y="36"/>
                    </a:lnTo>
                    <a:lnTo>
                      <a:pt x="7206" y="0"/>
                    </a:lnTo>
                    <a:lnTo>
                      <a:pt x="7146" y="12"/>
                    </a:lnTo>
                    <a:lnTo>
                      <a:pt x="70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9"/>
              <p:cNvSpPr/>
              <p:nvPr/>
            </p:nvSpPr>
            <p:spPr>
              <a:xfrm>
                <a:off x="6049963" y="3413800"/>
                <a:ext cx="113325" cy="105825"/>
              </a:xfrm>
              <a:custGeom>
                <a:rect b="b" l="l" r="r" t="t"/>
                <a:pathLst>
                  <a:path extrusionOk="0" h="4233" w="4533">
                    <a:moveTo>
                      <a:pt x="2255" y="1"/>
                    </a:moveTo>
                    <a:cubicBezTo>
                      <a:pt x="2255" y="13"/>
                      <a:pt x="2255" y="25"/>
                      <a:pt x="2255" y="37"/>
                    </a:cubicBezTo>
                    <a:cubicBezTo>
                      <a:pt x="1773" y="490"/>
                      <a:pt x="1135" y="742"/>
                      <a:pt x="480" y="742"/>
                    </a:cubicBezTo>
                    <a:cubicBezTo>
                      <a:pt x="321" y="742"/>
                      <a:pt x="160" y="727"/>
                      <a:pt x="1" y="696"/>
                    </a:cubicBezTo>
                    <a:lnTo>
                      <a:pt x="1" y="696"/>
                    </a:lnTo>
                    <a:cubicBezTo>
                      <a:pt x="1" y="696"/>
                      <a:pt x="133" y="3166"/>
                      <a:pt x="2243" y="4209"/>
                    </a:cubicBezTo>
                    <a:lnTo>
                      <a:pt x="2243" y="4233"/>
                    </a:lnTo>
                    <a:lnTo>
                      <a:pt x="2267" y="4221"/>
                    </a:lnTo>
                    <a:lnTo>
                      <a:pt x="2279" y="4233"/>
                    </a:lnTo>
                    <a:lnTo>
                      <a:pt x="2279" y="4209"/>
                    </a:lnTo>
                    <a:cubicBezTo>
                      <a:pt x="4401" y="3166"/>
                      <a:pt x="4533" y="696"/>
                      <a:pt x="4533" y="696"/>
                    </a:cubicBezTo>
                    <a:lnTo>
                      <a:pt x="4533" y="696"/>
                    </a:lnTo>
                    <a:cubicBezTo>
                      <a:pt x="4375" y="727"/>
                      <a:pt x="4217" y="742"/>
                      <a:pt x="4059" y="742"/>
                    </a:cubicBezTo>
                    <a:cubicBezTo>
                      <a:pt x="3410" y="742"/>
                      <a:pt x="2773" y="490"/>
                      <a:pt x="2291" y="37"/>
                    </a:cubicBezTo>
                    <a:lnTo>
                      <a:pt x="2291" y="1"/>
                    </a:lnTo>
                    <a:lnTo>
                      <a:pt x="2267" y="13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9"/>
              <p:cNvSpPr/>
              <p:nvPr/>
            </p:nvSpPr>
            <p:spPr>
              <a:xfrm>
                <a:off x="6032888" y="5801350"/>
                <a:ext cx="111225" cy="405250"/>
              </a:xfrm>
              <a:custGeom>
                <a:rect b="b" l="l" r="r" t="t"/>
                <a:pathLst>
                  <a:path extrusionOk="0" h="16210" w="4449">
                    <a:moveTo>
                      <a:pt x="4101" y="336"/>
                    </a:moveTo>
                    <a:lnTo>
                      <a:pt x="4101" y="15874"/>
                    </a:lnTo>
                    <a:cubicBezTo>
                      <a:pt x="2003" y="15778"/>
                      <a:pt x="336" y="14039"/>
                      <a:pt x="336" y="11941"/>
                    </a:cubicBezTo>
                    <a:lnTo>
                      <a:pt x="336" y="336"/>
                    </a:lnTo>
                    <a:close/>
                    <a:moveTo>
                      <a:pt x="168" y="1"/>
                    </a:moveTo>
                    <a:cubicBezTo>
                      <a:pt x="72" y="1"/>
                      <a:pt x="1" y="73"/>
                      <a:pt x="1" y="169"/>
                    </a:cubicBezTo>
                    <a:lnTo>
                      <a:pt x="1" y="11929"/>
                    </a:lnTo>
                    <a:cubicBezTo>
                      <a:pt x="1" y="14291"/>
                      <a:pt x="1919" y="16197"/>
                      <a:pt x="4280" y="16209"/>
                    </a:cubicBezTo>
                    <a:cubicBezTo>
                      <a:pt x="4364" y="16209"/>
                      <a:pt x="4436" y="16137"/>
                      <a:pt x="4448" y="16042"/>
                    </a:cubicBezTo>
                    <a:lnTo>
                      <a:pt x="4448" y="169"/>
                    </a:lnTo>
                    <a:cubicBezTo>
                      <a:pt x="4448" y="73"/>
                      <a:pt x="4364" y="1"/>
                      <a:pt x="4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9"/>
              <p:cNvSpPr/>
              <p:nvPr/>
            </p:nvSpPr>
            <p:spPr>
              <a:xfrm>
                <a:off x="6133288" y="6186875"/>
                <a:ext cx="9025" cy="275075"/>
              </a:xfrm>
              <a:custGeom>
                <a:rect b="b" l="l" r="r" t="t"/>
                <a:pathLst>
                  <a:path extrusionOk="0" h="11003" w="361">
                    <a:moveTo>
                      <a:pt x="181" y="0"/>
                    </a:moveTo>
                    <a:cubicBezTo>
                      <a:pt x="91" y="0"/>
                      <a:pt x="1" y="63"/>
                      <a:pt x="13" y="189"/>
                    </a:cubicBezTo>
                    <a:lnTo>
                      <a:pt x="13" y="10835"/>
                    </a:lnTo>
                    <a:cubicBezTo>
                      <a:pt x="13" y="10931"/>
                      <a:pt x="85" y="11003"/>
                      <a:pt x="181" y="11003"/>
                    </a:cubicBezTo>
                    <a:cubicBezTo>
                      <a:pt x="264" y="11003"/>
                      <a:pt x="336" y="10931"/>
                      <a:pt x="348" y="10835"/>
                    </a:cubicBezTo>
                    <a:lnTo>
                      <a:pt x="348" y="189"/>
                    </a:lnTo>
                    <a:cubicBezTo>
                      <a:pt x="360" y="63"/>
                      <a:pt x="270" y="0"/>
                      <a:pt x="1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9"/>
              <p:cNvSpPr/>
              <p:nvPr/>
            </p:nvSpPr>
            <p:spPr>
              <a:xfrm>
                <a:off x="3233238" y="5032575"/>
                <a:ext cx="1405100" cy="1619700"/>
              </a:xfrm>
              <a:custGeom>
                <a:rect b="b" l="l" r="r" t="t"/>
                <a:pathLst>
                  <a:path extrusionOk="0" h="64788" w="56204">
                    <a:moveTo>
                      <a:pt x="4760" y="1"/>
                    </a:moveTo>
                    <a:cubicBezTo>
                      <a:pt x="3082" y="12781"/>
                      <a:pt x="696" y="53039"/>
                      <a:pt x="1" y="64332"/>
                    </a:cubicBezTo>
                    <a:lnTo>
                      <a:pt x="24901" y="64344"/>
                    </a:lnTo>
                    <a:cubicBezTo>
                      <a:pt x="25057" y="61982"/>
                      <a:pt x="26484" y="31687"/>
                      <a:pt x="26639" y="29877"/>
                    </a:cubicBezTo>
                    <a:cubicBezTo>
                      <a:pt x="26651" y="29673"/>
                      <a:pt x="26747" y="29493"/>
                      <a:pt x="26903" y="29373"/>
                    </a:cubicBezTo>
                    <a:cubicBezTo>
                      <a:pt x="27059" y="29493"/>
                      <a:pt x="27155" y="29673"/>
                      <a:pt x="27167" y="29877"/>
                    </a:cubicBezTo>
                    <a:cubicBezTo>
                      <a:pt x="27323" y="31687"/>
                      <a:pt x="28881" y="62426"/>
                      <a:pt x="29157" y="64788"/>
                    </a:cubicBezTo>
                    <a:lnTo>
                      <a:pt x="56203" y="64788"/>
                    </a:lnTo>
                    <a:cubicBezTo>
                      <a:pt x="55508" y="53482"/>
                      <a:pt x="53086" y="12793"/>
                      <a:pt x="51408" y="13"/>
                    </a:cubicBezTo>
                    <a:lnTo>
                      <a:pt x="28078" y="97"/>
                    </a:lnTo>
                    <a:lnTo>
                      <a:pt x="4760" y="1"/>
                    </a:lnTo>
                    <a:close/>
                  </a:path>
                </a:pathLst>
              </a:custGeom>
              <a:solidFill>
                <a:srgbClr val="E951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9"/>
              <p:cNvSpPr/>
              <p:nvPr/>
            </p:nvSpPr>
            <p:spPr>
              <a:xfrm>
                <a:off x="4465963" y="4103150"/>
                <a:ext cx="362400" cy="181075"/>
              </a:xfrm>
              <a:custGeom>
                <a:rect b="b" l="l" r="r" t="t"/>
                <a:pathLst>
                  <a:path extrusionOk="0" h="7243" w="14496">
                    <a:moveTo>
                      <a:pt x="1667" y="1"/>
                    </a:moveTo>
                    <a:lnTo>
                      <a:pt x="1" y="6499"/>
                    </a:lnTo>
                    <a:lnTo>
                      <a:pt x="14495" y="7242"/>
                    </a:lnTo>
                    <a:lnTo>
                      <a:pt x="14495" y="7242"/>
                    </a:lnTo>
                    <a:lnTo>
                      <a:pt x="12829" y="1248"/>
                    </a:lnTo>
                    <a:lnTo>
                      <a:pt x="1667" y="1"/>
                    </a:ln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9"/>
              <p:cNvSpPr/>
              <p:nvPr/>
            </p:nvSpPr>
            <p:spPr>
              <a:xfrm>
                <a:off x="4626913" y="4120850"/>
                <a:ext cx="169675" cy="69250"/>
              </a:xfrm>
              <a:custGeom>
                <a:rect b="b" l="l" r="r" t="t"/>
                <a:pathLst>
                  <a:path extrusionOk="0" h="2770" w="6787">
                    <a:moveTo>
                      <a:pt x="1547" y="0"/>
                    </a:moveTo>
                    <a:lnTo>
                      <a:pt x="1" y="96"/>
                    </a:lnTo>
                    <a:lnTo>
                      <a:pt x="4173" y="2770"/>
                    </a:lnTo>
                    <a:lnTo>
                      <a:pt x="6774" y="2158"/>
                    </a:lnTo>
                    <a:lnTo>
                      <a:pt x="6786" y="1978"/>
                    </a:lnTo>
                    <a:lnTo>
                      <a:pt x="6391" y="540"/>
                    </a:lnTo>
                    <a:lnTo>
                      <a:pt x="1547" y="0"/>
                    </a:ln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9"/>
              <p:cNvSpPr/>
              <p:nvPr/>
            </p:nvSpPr>
            <p:spPr>
              <a:xfrm>
                <a:off x="4197738" y="3421900"/>
                <a:ext cx="588950" cy="712450"/>
              </a:xfrm>
              <a:custGeom>
                <a:rect b="b" l="l" r="r" t="t"/>
                <a:pathLst>
                  <a:path extrusionOk="0" h="28498" w="23558">
                    <a:moveTo>
                      <a:pt x="9471" y="1"/>
                    </a:moveTo>
                    <a:lnTo>
                      <a:pt x="0" y="28498"/>
                    </a:lnTo>
                    <a:lnTo>
                      <a:pt x="23558" y="28498"/>
                    </a:lnTo>
                    <a:cubicBezTo>
                      <a:pt x="17731" y="6175"/>
                      <a:pt x="9471" y="1"/>
                      <a:pt x="9471" y="1"/>
                    </a:cubicBezTo>
                    <a:close/>
                  </a:path>
                </a:pathLst>
              </a:custGeom>
              <a:solidFill>
                <a:srgbClr val="1C47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9"/>
              <p:cNvSpPr/>
              <p:nvPr/>
            </p:nvSpPr>
            <p:spPr>
              <a:xfrm>
                <a:off x="3305763" y="3313500"/>
                <a:ext cx="1214475" cy="1745175"/>
              </a:xfrm>
              <a:custGeom>
                <a:rect b="b" l="l" r="r" t="t"/>
                <a:pathLst>
                  <a:path extrusionOk="0" h="69807" w="48579">
                    <a:moveTo>
                      <a:pt x="31467" y="1"/>
                    </a:moveTo>
                    <a:cubicBezTo>
                      <a:pt x="23302" y="1"/>
                      <a:pt x="8956" y="1232"/>
                      <a:pt x="8956" y="1232"/>
                    </a:cubicBezTo>
                    <a:cubicBezTo>
                      <a:pt x="8956" y="1232"/>
                      <a:pt x="1272" y="3066"/>
                      <a:pt x="456" y="8677"/>
                    </a:cubicBezTo>
                    <a:cubicBezTo>
                      <a:pt x="1" y="11734"/>
                      <a:pt x="1787" y="69807"/>
                      <a:pt x="1787" y="69807"/>
                    </a:cubicBezTo>
                    <a:cubicBezTo>
                      <a:pt x="1787" y="69807"/>
                      <a:pt x="15618" y="68011"/>
                      <a:pt x="31661" y="68011"/>
                    </a:cubicBezTo>
                    <a:cubicBezTo>
                      <a:pt x="37196" y="68011"/>
                      <a:pt x="42994" y="68225"/>
                      <a:pt x="48579" y="68800"/>
                    </a:cubicBezTo>
                    <a:lnTo>
                      <a:pt x="46361" y="11722"/>
                    </a:lnTo>
                    <a:cubicBezTo>
                      <a:pt x="45977" y="5619"/>
                      <a:pt x="46565" y="1519"/>
                      <a:pt x="35152" y="129"/>
                    </a:cubicBezTo>
                    <a:cubicBezTo>
                      <a:pt x="35092" y="129"/>
                      <a:pt x="35020" y="129"/>
                      <a:pt x="34960" y="117"/>
                    </a:cubicBezTo>
                    <a:cubicBezTo>
                      <a:pt x="34034" y="36"/>
                      <a:pt x="32838" y="1"/>
                      <a:pt x="314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9"/>
              <p:cNvSpPr/>
              <p:nvPr/>
            </p:nvSpPr>
            <p:spPr>
              <a:xfrm>
                <a:off x="3414563" y="3812425"/>
                <a:ext cx="1015175" cy="2118125"/>
              </a:xfrm>
              <a:custGeom>
                <a:rect b="b" l="l" r="r" t="t"/>
                <a:pathLst>
                  <a:path extrusionOk="0" h="84725" w="40607">
                    <a:moveTo>
                      <a:pt x="6139" y="1"/>
                    </a:moveTo>
                    <a:lnTo>
                      <a:pt x="3549" y="11007"/>
                    </a:lnTo>
                    <a:lnTo>
                      <a:pt x="1" y="24841"/>
                    </a:lnTo>
                    <a:lnTo>
                      <a:pt x="1" y="84725"/>
                    </a:lnTo>
                    <a:lnTo>
                      <a:pt x="40247" y="84725"/>
                    </a:lnTo>
                    <a:lnTo>
                      <a:pt x="40606" y="19806"/>
                    </a:lnTo>
                    <a:lnTo>
                      <a:pt x="32946" y="133"/>
                    </a:lnTo>
                    <a:lnTo>
                      <a:pt x="61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9"/>
              <p:cNvSpPr/>
              <p:nvPr/>
            </p:nvSpPr>
            <p:spPr>
              <a:xfrm>
                <a:off x="3646238" y="4044725"/>
                <a:ext cx="535925" cy="419025"/>
              </a:xfrm>
              <a:custGeom>
                <a:rect b="b" l="l" r="r" t="t"/>
                <a:pathLst>
                  <a:path extrusionOk="0" h="16761" w="21437">
                    <a:moveTo>
                      <a:pt x="21089" y="336"/>
                    </a:moveTo>
                    <a:lnTo>
                      <a:pt x="21089" y="16425"/>
                    </a:lnTo>
                    <a:lnTo>
                      <a:pt x="337" y="16425"/>
                    </a:lnTo>
                    <a:lnTo>
                      <a:pt x="337" y="336"/>
                    </a:lnTo>
                    <a:close/>
                    <a:moveTo>
                      <a:pt x="169" y="0"/>
                    </a:moveTo>
                    <a:cubicBezTo>
                      <a:pt x="73" y="0"/>
                      <a:pt x="1" y="72"/>
                      <a:pt x="1" y="168"/>
                    </a:cubicBezTo>
                    <a:lnTo>
                      <a:pt x="1" y="16592"/>
                    </a:lnTo>
                    <a:cubicBezTo>
                      <a:pt x="1" y="16688"/>
                      <a:pt x="73" y="16760"/>
                      <a:pt x="169" y="16760"/>
                    </a:cubicBezTo>
                    <a:lnTo>
                      <a:pt x="21257" y="16760"/>
                    </a:lnTo>
                    <a:cubicBezTo>
                      <a:pt x="21353" y="16760"/>
                      <a:pt x="21425" y="16688"/>
                      <a:pt x="21437" y="16592"/>
                    </a:cubicBezTo>
                    <a:lnTo>
                      <a:pt x="21437" y="168"/>
                    </a:lnTo>
                    <a:cubicBezTo>
                      <a:pt x="21437" y="72"/>
                      <a:pt x="21353" y="0"/>
                      <a:pt x="212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9"/>
              <p:cNvSpPr/>
              <p:nvPr/>
            </p:nvSpPr>
            <p:spPr>
              <a:xfrm>
                <a:off x="3571913" y="3335575"/>
                <a:ext cx="108525" cy="532925"/>
              </a:xfrm>
              <a:custGeom>
                <a:rect b="b" l="l" r="r" t="t"/>
                <a:pathLst>
                  <a:path extrusionOk="0" h="21317" w="4341">
                    <a:moveTo>
                      <a:pt x="1" y="1"/>
                    </a:moveTo>
                    <a:lnTo>
                      <a:pt x="1" y="21317"/>
                    </a:lnTo>
                    <a:lnTo>
                      <a:pt x="4341" y="21317"/>
                    </a:lnTo>
                    <a:lnTo>
                      <a:pt x="43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9"/>
              <p:cNvSpPr/>
              <p:nvPr/>
            </p:nvSpPr>
            <p:spPr>
              <a:xfrm>
                <a:off x="4129988" y="3319100"/>
                <a:ext cx="108225" cy="532625"/>
              </a:xfrm>
              <a:custGeom>
                <a:rect b="b" l="l" r="r" t="t"/>
                <a:pathLst>
                  <a:path extrusionOk="0" h="21305" w="4329">
                    <a:moveTo>
                      <a:pt x="1" y="1"/>
                    </a:moveTo>
                    <a:lnTo>
                      <a:pt x="1" y="21304"/>
                    </a:lnTo>
                    <a:lnTo>
                      <a:pt x="4329" y="21304"/>
                    </a:lnTo>
                    <a:lnTo>
                      <a:pt x="4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9"/>
              <p:cNvSpPr/>
              <p:nvPr/>
            </p:nvSpPr>
            <p:spPr>
              <a:xfrm>
                <a:off x="4379538" y="3783525"/>
                <a:ext cx="106550" cy="371800"/>
              </a:xfrm>
              <a:custGeom>
                <a:rect b="b" l="l" r="r" t="t"/>
                <a:pathLst>
                  <a:path extrusionOk="0" h="14872" w="4262">
                    <a:moveTo>
                      <a:pt x="191" y="0"/>
                    </a:moveTo>
                    <a:cubicBezTo>
                      <a:pt x="95" y="0"/>
                      <a:pt x="1" y="82"/>
                      <a:pt x="29" y="210"/>
                    </a:cubicBezTo>
                    <a:lnTo>
                      <a:pt x="3913" y="14752"/>
                    </a:lnTo>
                    <a:cubicBezTo>
                      <a:pt x="3925" y="14824"/>
                      <a:pt x="3997" y="14872"/>
                      <a:pt x="4069" y="14872"/>
                    </a:cubicBezTo>
                    <a:lnTo>
                      <a:pt x="4117" y="14872"/>
                    </a:lnTo>
                    <a:cubicBezTo>
                      <a:pt x="4201" y="14848"/>
                      <a:pt x="4261" y="14752"/>
                      <a:pt x="4237" y="14656"/>
                    </a:cubicBezTo>
                    <a:lnTo>
                      <a:pt x="353" y="126"/>
                    </a:lnTo>
                    <a:cubicBezTo>
                      <a:pt x="324" y="38"/>
                      <a:pt x="257" y="0"/>
                      <a:pt x="191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9"/>
              <p:cNvSpPr/>
              <p:nvPr/>
            </p:nvSpPr>
            <p:spPr>
              <a:xfrm>
                <a:off x="3619563" y="2685100"/>
                <a:ext cx="475075" cy="557300"/>
              </a:xfrm>
              <a:custGeom>
                <a:rect b="b" l="l" r="r" t="t"/>
                <a:pathLst>
                  <a:path extrusionOk="0" h="22292" w="19003">
                    <a:moveTo>
                      <a:pt x="11476" y="1"/>
                    </a:moveTo>
                    <a:cubicBezTo>
                      <a:pt x="11268" y="1"/>
                      <a:pt x="11061" y="26"/>
                      <a:pt x="10863" y="76"/>
                    </a:cubicBezTo>
                    <a:cubicBezTo>
                      <a:pt x="10143" y="244"/>
                      <a:pt x="9628" y="676"/>
                      <a:pt x="9040" y="1083"/>
                    </a:cubicBezTo>
                    <a:cubicBezTo>
                      <a:pt x="8811" y="1243"/>
                      <a:pt x="8524" y="1267"/>
                      <a:pt x="8231" y="1267"/>
                    </a:cubicBezTo>
                    <a:cubicBezTo>
                      <a:pt x="8104" y="1267"/>
                      <a:pt x="7977" y="1262"/>
                      <a:pt x="7852" y="1262"/>
                    </a:cubicBezTo>
                    <a:cubicBezTo>
                      <a:pt x="7720" y="1262"/>
                      <a:pt x="7591" y="1267"/>
                      <a:pt x="7470" y="1287"/>
                    </a:cubicBezTo>
                    <a:cubicBezTo>
                      <a:pt x="6259" y="1479"/>
                      <a:pt x="5132" y="2079"/>
                      <a:pt x="4293" y="2990"/>
                    </a:cubicBezTo>
                    <a:cubicBezTo>
                      <a:pt x="3813" y="3481"/>
                      <a:pt x="3430" y="4069"/>
                      <a:pt x="3166" y="4692"/>
                    </a:cubicBezTo>
                    <a:cubicBezTo>
                      <a:pt x="2207" y="6910"/>
                      <a:pt x="2567" y="9512"/>
                      <a:pt x="3646" y="11658"/>
                    </a:cubicBezTo>
                    <a:cubicBezTo>
                      <a:pt x="3070" y="12065"/>
                      <a:pt x="2818" y="12820"/>
                      <a:pt x="2830" y="13540"/>
                    </a:cubicBezTo>
                    <a:cubicBezTo>
                      <a:pt x="2842" y="14247"/>
                      <a:pt x="3058" y="14930"/>
                      <a:pt x="3238" y="15614"/>
                    </a:cubicBezTo>
                    <a:cubicBezTo>
                      <a:pt x="3598" y="16992"/>
                      <a:pt x="3693" y="18647"/>
                      <a:pt x="2698" y="19666"/>
                    </a:cubicBezTo>
                    <a:cubicBezTo>
                      <a:pt x="2243" y="20133"/>
                      <a:pt x="1607" y="20385"/>
                      <a:pt x="1056" y="20733"/>
                    </a:cubicBezTo>
                    <a:cubicBezTo>
                      <a:pt x="504" y="21093"/>
                      <a:pt x="1" y="21632"/>
                      <a:pt x="1" y="22291"/>
                    </a:cubicBezTo>
                    <a:cubicBezTo>
                      <a:pt x="660" y="21452"/>
                      <a:pt x="1811" y="21272"/>
                      <a:pt x="2782" y="20829"/>
                    </a:cubicBezTo>
                    <a:cubicBezTo>
                      <a:pt x="5060" y="19798"/>
                      <a:pt x="6295" y="17196"/>
                      <a:pt x="6343" y="14691"/>
                    </a:cubicBezTo>
                    <a:cubicBezTo>
                      <a:pt x="6391" y="12916"/>
                      <a:pt x="5935" y="11058"/>
                      <a:pt x="6559" y="9392"/>
                    </a:cubicBezTo>
                    <a:cubicBezTo>
                      <a:pt x="6871" y="9309"/>
                      <a:pt x="7188" y="9268"/>
                      <a:pt x="7503" y="9268"/>
                    </a:cubicBezTo>
                    <a:cubicBezTo>
                      <a:pt x="8373" y="9268"/>
                      <a:pt x="9226" y="9578"/>
                      <a:pt x="9904" y="10159"/>
                    </a:cubicBezTo>
                    <a:cubicBezTo>
                      <a:pt x="10323" y="10531"/>
                      <a:pt x="10659" y="10998"/>
                      <a:pt x="11114" y="11334"/>
                    </a:cubicBezTo>
                    <a:cubicBezTo>
                      <a:pt x="11411" y="11553"/>
                      <a:pt x="11785" y="11705"/>
                      <a:pt x="12142" y="11705"/>
                    </a:cubicBezTo>
                    <a:cubicBezTo>
                      <a:pt x="12332" y="11705"/>
                      <a:pt x="12518" y="11662"/>
                      <a:pt x="12685" y="11562"/>
                    </a:cubicBezTo>
                    <a:cubicBezTo>
                      <a:pt x="12697" y="12113"/>
                      <a:pt x="13176" y="12581"/>
                      <a:pt x="13728" y="12724"/>
                    </a:cubicBezTo>
                    <a:cubicBezTo>
                      <a:pt x="13892" y="12768"/>
                      <a:pt x="14060" y="12788"/>
                      <a:pt x="14228" y="12788"/>
                    </a:cubicBezTo>
                    <a:cubicBezTo>
                      <a:pt x="14613" y="12788"/>
                      <a:pt x="15003" y="12686"/>
                      <a:pt x="15370" y="12545"/>
                    </a:cubicBezTo>
                    <a:cubicBezTo>
                      <a:pt x="17516" y="11693"/>
                      <a:pt x="19003" y="9392"/>
                      <a:pt x="18883" y="7090"/>
                    </a:cubicBezTo>
                    <a:cubicBezTo>
                      <a:pt x="18751" y="4776"/>
                      <a:pt x="17037" y="2642"/>
                      <a:pt x="14807" y="2031"/>
                    </a:cubicBezTo>
                    <a:cubicBezTo>
                      <a:pt x="14423" y="1923"/>
                      <a:pt x="13992" y="1839"/>
                      <a:pt x="13692" y="1563"/>
                    </a:cubicBezTo>
                    <a:cubicBezTo>
                      <a:pt x="13452" y="1335"/>
                      <a:pt x="13320" y="1012"/>
                      <a:pt x="13117" y="736"/>
                    </a:cubicBezTo>
                    <a:cubicBezTo>
                      <a:pt x="12746" y="239"/>
                      <a:pt x="12110" y="1"/>
                      <a:pt x="114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9"/>
              <p:cNvSpPr/>
              <p:nvPr/>
            </p:nvSpPr>
            <p:spPr>
              <a:xfrm>
                <a:off x="3726663" y="3116175"/>
                <a:ext cx="334125" cy="420850"/>
              </a:xfrm>
              <a:custGeom>
                <a:rect b="b" l="l" r="r" t="t"/>
                <a:pathLst>
                  <a:path extrusionOk="0" h="16834" w="13365">
                    <a:moveTo>
                      <a:pt x="10788" y="0"/>
                    </a:moveTo>
                    <a:cubicBezTo>
                      <a:pt x="10787" y="0"/>
                      <a:pt x="10787" y="1"/>
                      <a:pt x="10787" y="1"/>
                    </a:cubicBezTo>
                    <a:lnTo>
                      <a:pt x="1987" y="97"/>
                    </a:lnTo>
                    <a:cubicBezTo>
                      <a:pt x="1412" y="3706"/>
                      <a:pt x="956" y="7602"/>
                      <a:pt x="452" y="8561"/>
                    </a:cubicBezTo>
                    <a:cubicBezTo>
                      <a:pt x="452" y="8561"/>
                      <a:pt x="1" y="16834"/>
                      <a:pt x="7015" y="16834"/>
                    </a:cubicBezTo>
                    <a:cubicBezTo>
                      <a:pt x="7045" y="16834"/>
                      <a:pt x="7076" y="16834"/>
                      <a:pt x="7106" y="16833"/>
                    </a:cubicBezTo>
                    <a:cubicBezTo>
                      <a:pt x="9912" y="16797"/>
                      <a:pt x="13364" y="12302"/>
                      <a:pt x="12717" y="8010"/>
                    </a:cubicBezTo>
                    <a:cubicBezTo>
                      <a:pt x="12717" y="8010"/>
                      <a:pt x="10857" y="0"/>
                      <a:pt x="10788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9"/>
              <p:cNvSpPr/>
              <p:nvPr/>
            </p:nvSpPr>
            <p:spPr>
              <a:xfrm>
                <a:off x="3770638" y="3116200"/>
                <a:ext cx="229600" cy="143575"/>
              </a:xfrm>
              <a:custGeom>
                <a:rect b="b" l="l" r="r" t="t"/>
                <a:pathLst>
                  <a:path extrusionOk="0" h="5743" w="9184">
                    <a:moveTo>
                      <a:pt x="9028" y="0"/>
                    </a:moveTo>
                    <a:lnTo>
                      <a:pt x="228" y="96"/>
                    </a:lnTo>
                    <a:cubicBezTo>
                      <a:pt x="168" y="516"/>
                      <a:pt x="84" y="1007"/>
                      <a:pt x="0" y="1535"/>
                    </a:cubicBezTo>
                    <a:cubicBezTo>
                      <a:pt x="228" y="2206"/>
                      <a:pt x="564" y="2854"/>
                      <a:pt x="995" y="3429"/>
                    </a:cubicBezTo>
                    <a:cubicBezTo>
                      <a:pt x="2242" y="4964"/>
                      <a:pt x="3585" y="5611"/>
                      <a:pt x="4568" y="5743"/>
                    </a:cubicBezTo>
                    <a:cubicBezTo>
                      <a:pt x="5539" y="5599"/>
                      <a:pt x="6870" y="4916"/>
                      <a:pt x="8093" y="3345"/>
                    </a:cubicBezTo>
                    <a:cubicBezTo>
                      <a:pt x="8584" y="2662"/>
                      <a:pt x="8956" y="1918"/>
                      <a:pt x="9184" y="1115"/>
                    </a:cubicBezTo>
                    <a:cubicBezTo>
                      <a:pt x="9136" y="744"/>
                      <a:pt x="9076" y="360"/>
                      <a:pt x="9028" y="0"/>
                    </a:cubicBez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9"/>
              <p:cNvSpPr/>
              <p:nvPr/>
            </p:nvSpPr>
            <p:spPr>
              <a:xfrm>
                <a:off x="3730188" y="2829550"/>
                <a:ext cx="292825" cy="387975"/>
              </a:xfrm>
              <a:custGeom>
                <a:rect b="b" l="l" r="r" t="t"/>
                <a:pathLst>
                  <a:path extrusionOk="0" h="15519" w="11713">
                    <a:moveTo>
                      <a:pt x="6594" y="0"/>
                    </a:moveTo>
                    <a:cubicBezTo>
                      <a:pt x="6315" y="0"/>
                      <a:pt x="6019" y="17"/>
                      <a:pt x="5706" y="53"/>
                    </a:cubicBezTo>
                    <a:cubicBezTo>
                      <a:pt x="5453" y="30"/>
                      <a:pt x="5212" y="19"/>
                      <a:pt x="4984" y="19"/>
                    </a:cubicBezTo>
                    <a:cubicBezTo>
                      <a:pt x="1" y="19"/>
                      <a:pt x="647" y="5268"/>
                      <a:pt x="647" y="5268"/>
                    </a:cubicBezTo>
                    <a:cubicBezTo>
                      <a:pt x="647" y="5268"/>
                      <a:pt x="551" y="10663"/>
                      <a:pt x="2601" y="13193"/>
                    </a:cubicBezTo>
                    <a:cubicBezTo>
                      <a:pt x="3860" y="14739"/>
                      <a:pt x="5191" y="15387"/>
                      <a:pt x="6174" y="15518"/>
                    </a:cubicBezTo>
                    <a:cubicBezTo>
                      <a:pt x="7157" y="15363"/>
                      <a:pt x="8476" y="14679"/>
                      <a:pt x="9699" y="13109"/>
                    </a:cubicBezTo>
                    <a:cubicBezTo>
                      <a:pt x="11713" y="10531"/>
                      <a:pt x="11533" y="5148"/>
                      <a:pt x="11533" y="5148"/>
                    </a:cubicBezTo>
                    <a:cubicBezTo>
                      <a:pt x="11533" y="5148"/>
                      <a:pt x="11479" y="0"/>
                      <a:pt x="6594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9"/>
              <p:cNvSpPr/>
              <p:nvPr/>
            </p:nvSpPr>
            <p:spPr>
              <a:xfrm>
                <a:off x="3754738" y="3007700"/>
                <a:ext cx="259600" cy="209825"/>
              </a:xfrm>
              <a:custGeom>
                <a:rect b="b" l="l" r="r" t="t"/>
                <a:pathLst>
                  <a:path extrusionOk="0" h="8393" w="10384">
                    <a:moveTo>
                      <a:pt x="5275" y="0"/>
                    </a:moveTo>
                    <a:cubicBezTo>
                      <a:pt x="4773" y="0"/>
                      <a:pt x="4297" y="324"/>
                      <a:pt x="4065" y="636"/>
                    </a:cubicBezTo>
                    <a:cubicBezTo>
                      <a:pt x="3154" y="1859"/>
                      <a:pt x="73" y="1847"/>
                      <a:pt x="1" y="1859"/>
                    </a:cubicBezTo>
                    <a:cubicBezTo>
                      <a:pt x="265" y="3357"/>
                      <a:pt x="732" y="4976"/>
                      <a:pt x="1619" y="6067"/>
                    </a:cubicBezTo>
                    <a:cubicBezTo>
                      <a:pt x="2878" y="7613"/>
                      <a:pt x="4209" y="8261"/>
                      <a:pt x="5192" y="8392"/>
                    </a:cubicBezTo>
                    <a:cubicBezTo>
                      <a:pt x="5959" y="8273"/>
                      <a:pt x="6942" y="7793"/>
                      <a:pt x="7925" y="6846"/>
                    </a:cubicBezTo>
                    <a:cubicBezTo>
                      <a:pt x="9568" y="5371"/>
                      <a:pt x="10383" y="2446"/>
                      <a:pt x="10263" y="1799"/>
                    </a:cubicBezTo>
                    <a:lnTo>
                      <a:pt x="10275" y="1751"/>
                    </a:lnTo>
                    <a:lnTo>
                      <a:pt x="10275" y="1751"/>
                    </a:lnTo>
                    <a:cubicBezTo>
                      <a:pt x="9905" y="1878"/>
                      <a:pt x="9527" y="1932"/>
                      <a:pt x="9159" y="1932"/>
                    </a:cubicBezTo>
                    <a:cubicBezTo>
                      <a:pt x="7868" y="1932"/>
                      <a:pt x="6697" y="1270"/>
                      <a:pt x="6427" y="804"/>
                    </a:cubicBezTo>
                    <a:cubicBezTo>
                      <a:pt x="6101" y="210"/>
                      <a:pt x="5679" y="0"/>
                      <a:pt x="5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9"/>
              <p:cNvSpPr/>
              <p:nvPr/>
            </p:nvSpPr>
            <p:spPr>
              <a:xfrm>
                <a:off x="3717888" y="2973975"/>
                <a:ext cx="36575" cy="80200"/>
              </a:xfrm>
              <a:custGeom>
                <a:rect b="b" l="l" r="r" t="t"/>
                <a:pathLst>
                  <a:path extrusionOk="0" h="3208" w="1463">
                    <a:moveTo>
                      <a:pt x="624" y="1"/>
                    </a:moveTo>
                    <a:cubicBezTo>
                      <a:pt x="497" y="1"/>
                      <a:pt x="382" y="32"/>
                      <a:pt x="324" y="126"/>
                    </a:cubicBezTo>
                    <a:cubicBezTo>
                      <a:pt x="144" y="390"/>
                      <a:pt x="0" y="1469"/>
                      <a:pt x="516" y="2189"/>
                    </a:cubicBezTo>
                    <a:cubicBezTo>
                      <a:pt x="768" y="2584"/>
                      <a:pt x="1091" y="2932"/>
                      <a:pt x="1463" y="3208"/>
                    </a:cubicBezTo>
                    <a:lnTo>
                      <a:pt x="1151" y="114"/>
                    </a:lnTo>
                    <a:cubicBezTo>
                      <a:pt x="1151" y="114"/>
                      <a:pt x="867" y="1"/>
                      <a:pt x="624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9"/>
              <p:cNvSpPr/>
              <p:nvPr/>
            </p:nvSpPr>
            <p:spPr>
              <a:xfrm>
                <a:off x="4011913" y="2970675"/>
                <a:ext cx="35975" cy="80800"/>
              </a:xfrm>
              <a:custGeom>
                <a:rect b="b" l="l" r="r" t="t"/>
                <a:pathLst>
                  <a:path extrusionOk="0" h="3232" w="1439">
                    <a:moveTo>
                      <a:pt x="819" y="0"/>
                    </a:moveTo>
                    <a:cubicBezTo>
                      <a:pt x="572" y="0"/>
                      <a:pt x="276" y="127"/>
                      <a:pt x="276" y="127"/>
                    </a:cubicBezTo>
                    <a:lnTo>
                      <a:pt x="0" y="3232"/>
                    </a:lnTo>
                    <a:cubicBezTo>
                      <a:pt x="372" y="2944"/>
                      <a:pt x="683" y="2584"/>
                      <a:pt x="935" y="2189"/>
                    </a:cubicBezTo>
                    <a:cubicBezTo>
                      <a:pt x="1439" y="1457"/>
                      <a:pt x="1283" y="378"/>
                      <a:pt x="1103" y="115"/>
                    </a:cubicBezTo>
                    <a:cubicBezTo>
                      <a:pt x="1045" y="29"/>
                      <a:pt x="938" y="0"/>
                      <a:pt x="819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9"/>
              <p:cNvSpPr/>
              <p:nvPr/>
            </p:nvSpPr>
            <p:spPr>
              <a:xfrm>
                <a:off x="3731838" y="2776325"/>
                <a:ext cx="327150" cy="198575"/>
              </a:xfrm>
              <a:custGeom>
                <a:rect b="b" l="l" r="r" t="t"/>
                <a:pathLst>
                  <a:path extrusionOk="0" h="7943" w="13086">
                    <a:moveTo>
                      <a:pt x="6967" y="0"/>
                    </a:moveTo>
                    <a:cubicBezTo>
                      <a:pt x="5687" y="0"/>
                      <a:pt x="4367" y="275"/>
                      <a:pt x="3207" y="659"/>
                    </a:cubicBezTo>
                    <a:cubicBezTo>
                      <a:pt x="2607" y="839"/>
                      <a:pt x="2032" y="1103"/>
                      <a:pt x="1504" y="1451"/>
                    </a:cubicBezTo>
                    <a:cubicBezTo>
                      <a:pt x="893" y="1858"/>
                      <a:pt x="461" y="2482"/>
                      <a:pt x="305" y="3189"/>
                    </a:cubicBezTo>
                    <a:cubicBezTo>
                      <a:pt x="1" y="4729"/>
                      <a:pt x="98" y="7942"/>
                      <a:pt x="659" y="7942"/>
                    </a:cubicBezTo>
                    <a:cubicBezTo>
                      <a:pt x="937" y="7942"/>
                      <a:pt x="1328" y="7155"/>
                      <a:pt x="1840" y="4987"/>
                    </a:cubicBezTo>
                    <a:cubicBezTo>
                      <a:pt x="2391" y="2662"/>
                      <a:pt x="6336" y="3585"/>
                      <a:pt x="8050" y="2410"/>
                    </a:cubicBezTo>
                    <a:cubicBezTo>
                      <a:pt x="8339" y="2976"/>
                      <a:pt x="9215" y="3389"/>
                      <a:pt x="10105" y="3389"/>
                    </a:cubicBezTo>
                    <a:cubicBezTo>
                      <a:pt x="10175" y="3389"/>
                      <a:pt x="10246" y="3386"/>
                      <a:pt x="10316" y="3381"/>
                    </a:cubicBezTo>
                    <a:lnTo>
                      <a:pt x="10316" y="3381"/>
                    </a:lnTo>
                    <a:cubicBezTo>
                      <a:pt x="10172" y="4124"/>
                      <a:pt x="10676" y="4903"/>
                      <a:pt x="11563" y="5335"/>
                    </a:cubicBezTo>
                    <a:cubicBezTo>
                      <a:pt x="12666" y="4688"/>
                      <a:pt x="13085" y="3573"/>
                      <a:pt x="12558" y="2650"/>
                    </a:cubicBezTo>
                    <a:cubicBezTo>
                      <a:pt x="12222" y="2050"/>
                      <a:pt x="11539" y="1571"/>
                      <a:pt x="10831" y="1139"/>
                    </a:cubicBezTo>
                    <a:cubicBezTo>
                      <a:pt x="10304" y="791"/>
                      <a:pt x="9740" y="528"/>
                      <a:pt x="9153" y="324"/>
                    </a:cubicBezTo>
                    <a:cubicBezTo>
                      <a:pt x="8467" y="96"/>
                      <a:pt x="7724" y="0"/>
                      <a:pt x="69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9"/>
              <p:cNvSpPr/>
              <p:nvPr/>
            </p:nvSpPr>
            <p:spPr>
              <a:xfrm>
                <a:off x="3866838" y="2625250"/>
                <a:ext cx="184650" cy="184650"/>
              </a:xfrm>
              <a:custGeom>
                <a:rect b="b" l="l" r="r" t="t"/>
                <a:pathLst>
                  <a:path extrusionOk="0" h="7386" w="7386">
                    <a:moveTo>
                      <a:pt x="3693" y="1"/>
                    </a:moveTo>
                    <a:cubicBezTo>
                      <a:pt x="1655" y="1"/>
                      <a:pt x="1" y="1655"/>
                      <a:pt x="1" y="3693"/>
                    </a:cubicBezTo>
                    <a:cubicBezTo>
                      <a:pt x="1" y="5731"/>
                      <a:pt x="1655" y="7386"/>
                      <a:pt x="3693" y="7386"/>
                    </a:cubicBezTo>
                    <a:cubicBezTo>
                      <a:pt x="5731" y="7386"/>
                      <a:pt x="7386" y="5731"/>
                      <a:pt x="7386" y="3693"/>
                    </a:cubicBezTo>
                    <a:cubicBezTo>
                      <a:pt x="7386" y="1655"/>
                      <a:pt x="5731" y="1"/>
                      <a:pt x="36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9"/>
              <p:cNvSpPr/>
              <p:nvPr/>
            </p:nvSpPr>
            <p:spPr>
              <a:xfrm>
                <a:off x="4008313" y="2898750"/>
                <a:ext cx="73450" cy="406000"/>
              </a:xfrm>
              <a:custGeom>
                <a:rect b="b" l="l" r="r" t="t"/>
                <a:pathLst>
                  <a:path extrusionOk="0" h="16240" w="2938">
                    <a:moveTo>
                      <a:pt x="2084" y="0"/>
                    </a:moveTo>
                    <a:cubicBezTo>
                      <a:pt x="2052" y="0"/>
                      <a:pt x="2020" y="9"/>
                      <a:pt x="1990" y="30"/>
                    </a:cubicBezTo>
                    <a:cubicBezTo>
                      <a:pt x="1918" y="66"/>
                      <a:pt x="1894" y="174"/>
                      <a:pt x="1942" y="258"/>
                    </a:cubicBezTo>
                    <a:cubicBezTo>
                      <a:pt x="2590" y="1337"/>
                      <a:pt x="2458" y="2848"/>
                      <a:pt x="1571" y="4754"/>
                    </a:cubicBezTo>
                    <a:cubicBezTo>
                      <a:pt x="1475" y="4970"/>
                      <a:pt x="1367" y="5174"/>
                      <a:pt x="1259" y="5389"/>
                    </a:cubicBezTo>
                    <a:cubicBezTo>
                      <a:pt x="636" y="6672"/>
                      <a:pt x="0" y="7991"/>
                      <a:pt x="108" y="9430"/>
                    </a:cubicBezTo>
                    <a:cubicBezTo>
                      <a:pt x="168" y="10377"/>
                      <a:pt x="576" y="11240"/>
                      <a:pt x="959" y="12091"/>
                    </a:cubicBezTo>
                    <a:cubicBezTo>
                      <a:pt x="1055" y="12307"/>
                      <a:pt x="1163" y="12535"/>
                      <a:pt x="1259" y="12762"/>
                    </a:cubicBezTo>
                    <a:cubicBezTo>
                      <a:pt x="1835" y="14105"/>
                      <a:pt x="1930" y="15160"/>
                      <a:pt x="1571" y="15999"/>
                    </a:cubicBezTo>
                    <a:cubicBezTo>
                      <a:pt x="1535" y="16083"/>
                      <a:pt x="1571" y="16191"/>
                      <a:pt x="1667" y="16227"/>
                    </a:cubicBezTo>
                    <a:cubicBezTo>
                      <a:pt x="1679" y="16227"/>
                      <a:pt x="1703" y="16239"/>
                      <a:pt x="1727" y="16239"/>
                    </a:cubicBezTo>
                    <a:cubicBezTo>
                      <a:pt x="1799" y="16239"/>
                      <a:pt x="1858" y="16203"/>
                      <a:pt x="1882" y="16143"/>
                    </a:cubicBezTo>
                    <a:cubicBezTo>
                      <a:pt x="2290" y="15208"/>
                      <a:pt x="2182" y="14069"/>
                      <a:pt x="1571" y="12631"/>
                    </a:cubicBezTo>
                    <a:cubicBezTo>
                      <a:pt x="1475" y="12403"/>
                      <a:pt x="1379" y="12175"/>
                      <a:pt x="1271" y="11947"/>
                    </a:cubicBezTo>
                    <a:cubicBezTo>
                      <a:pt x="899" y="11132"/>
                      <a:pt x="516" y="10293"/>
                      <a:pt x="444" y="9406"/>
                    </a:cubicBezTo>
                    <a:cubicBezTo>
                      <a:pt x="348" y="8063"/>
                      <a:pt x="971" y="6780"/>
                      <a:pt x="1571" y="5545"/>
                    </a:cubicBezTo>
                    <a:cubicBezTo>
                      <a:pt x="1667" y="5329"/>
                      <a:pt x="1775" y="5114"/>
                      <a:pt x="1870" y="4898"/>
                    </a:cubicBezTo>
                    <a:cubicBezTo>
                      <a:pt x="2818" y="2896"/>
                      <a:pt x="2937" y="1265"/>
                      <a:pt x="2230" y="78"/>
                    </a:cubicBezTo>
                    <a:cubicBezTo>
                      <a:pt x="2199" y="32"/>
                      <a:pt x="2143" y="0"/>
                      <a:pt x="2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9"/>
              <p:cNvSpPr/>
              <p:nvPr/>
            </p:nvSpPr>
            <p:spPr>
              <a:xfrm>
                <a:off x="3832063" y="2958525"/>
                <a:ext cx="21025" cy="30025"/>
              </a:xfrm>
              <a:custGeom>
                <a:rect b="b" l="l" r="r" t="t"/>
                <a:pathLst>
                  <a:path extrusionOk="0" h="1201" w="841">
                    <a:moveTo>
                      <a:pt x="430" y="1"/>
                    </a:moveTo>
                    <a:cubicBezTo>
                      <a:pt x="208" y="1"/>
                      <a:pt x="25" y="260"/>
                      <a:pt x="13" y="577"/>
                    </a:cubicBezTo>
                    <a:cubicBezTo>
                      <a:pt x="1" y="912"/>
                      <a:pt x="169" y="1188"/>
                      <a:pt x="397" y="1200"/>
                    </a:cubicBezTo>
                    <a:cubicBezTo>
                      <a:pt x="402" y="1200"/>
                      <a:pt x="407" y="1200"/>
                      <a:pt x="411" y="1200"/>
                    </a:cubicBezTo>
                    <a:cubicBezTo>
                      <a:pt x="633" y="1200"/>
                      <a:pt x="816" y="941"/>
                      <a:pt x="828" y="613"/>
                    </a:cubicBezTo>
                    <a:cubicBezTo>
                      <a:pt x="840" y="289"/>
                      <a:pt x="672" y="13"/>
                      <a:pt x="444" y="1"/>
                    </a:cubicBezTo>
                    <a:cubicBezTo>
                      <a:pt x="440" y="1"/>
                      <a:pt x="435" y="1"/>
                      <a:pt x="430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9"/>
              <p:cNvSpPr/>
              <p:nvPr/>
            </p:nvSpPr>
            <p:spPr>
              <a:xfrm>
                <a:off x="3914488" y="2958525"/>
                <a:ext cx="21300" cy="30025"/>
              </a:xfrm>
              <a:custGeom>
                <a:rect b="b" l="l" r="r" t="t"/>
                <a:pathLst>
                  <a:path extrusionOk="0" h="1201" w="852">
                    <a:moveTo>
                      <a:pt x="411" y="1"/>
                    </a:moveTo>
                    <a:cubicBezTo>
                      <a:pt x="406" y="1"/>
                      <a:pt x="401" y="1"/>
                      <a:pt x="396" y="1"/>
                    </a:cubicBezTo>
                    <a:cubicBezTo>
                      <a:pt x="169" y="13"/>
                      <a:pt x="1" y="289"/>
                      <a:pt x="25" y="625"/>
                    </a:cubicBezTo>
                    <a:cubicBezTo>
                      <a:pt x="48" y="953"/>
                      <a:pt x="232" y="1200"/>
                      <a:pt x="453" y="1200"/>
                    </a:cubicBezTo>
                    <a:cubicBezTo>
                      <a:pt x="458" y="1200"/>
                      <a:pt x="463" y="1200"/>
                      <a:pt x="468" y="1200"/>
                    </a:cubicBezTo>
                    <a:cubicBezTo>
                      <a:pt x="684" y="1188"/>
                      <a:pt x="852" y="900"/>
                      <a:pt x="828" y="577"/>
                    </a:cubicBezTo>
                    <a:cubicBezTo>
                      <a:pt x="816" y="249"/>
                      <a:pt x="621" y="1"/>
                      <a:pt x="411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9"/>
              <p:cNvSpPr/>
              <p:nvPr/>
            </p:nvSpPr>
            <p:spPr>
              <a:xfrm>
                <a:off x="3795813" y="2920875"/>
                <a:ext cx="59075" cy="23300"/>
              </a:xfrm>
              <a:custGeom>
                <a:rect b="b" l="l" r="r" t="t"/>
                <a:pathLst>
                  <a:path extrusionOk="0" h="932" w="2363">
                    <a:moveTo>
                      <a:pt x="1193" y="1"/>
                    </a:moveTo>
                    <a:cubicBezTo>
                      <a:pt x="988" y="1"/>
                      <a:pt x="774" y="61"/>
                      <a:pt x="588" y="236"/>
                    </a:cubicBezTo>
                    <a:cubicBezTo>
                      <a:pt x="0" y="800"/>
                      <a:pt x="360" y="932"/>
                      <a:pt x="468" y="932"/>
                    </a:cubicBezTo>
                    <a:cubicBezTo>
                      <a:pt x="540" y="923"/>
                      <a:pt x="1176" y="591"/>
                      <a:pt x="1610" y="591"/>
                    </a:cubicBezTo>
                    <a:cubicBezTo>
                      <a:pt x="1750" y="591"/>
                      <a:pt x="1869" y="625"/>
                      <a:pt x="1942" y="716"/>
                    </a:cubicBezTo>
                    <a:cubicBezTo>
                      <a:pt x="1942" y="704"/>
                      <a:pt x="2362" y="752"/>
                      <a:pt x="2062" y="296"/>
                    </a:cubicBezTo>
                    <a:cubicBezTo>
                      <a:pt x="2062" y="296"/>
                      <a:pt x="1647" y="1"/>
                      <a:pt x="1193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9"/>
              <p:cNvSpPr/>
              <p:nvPr/>
            </p:nvSpPr>
            <p:spPr>
              <a:xfrm>
                <a:off x="3911338" y="2919375"/>
                <a:ext cx="58325" cy="23300"/>
              </a:xfrm>
              <a:custGeom>
                <a:rect b="b" l="l" r="r" t="t"/>
                <a:pathLst>
                  <a:path extrusionOk="0" h="932" w="2333">
                    <a:moveTo>
                      <a:pt x="1145" y="1"/>
                    </a:moveTo>
                    <a:cubicBezTo>
                      <a:pt x="691" y="1"/>
                      <a:pt x="271" y="296"/>
                      <a:pt x="271" y="296"/>
                    </a:cubicBezTo>
                    <a:cubicBezTo>
                      <a:pt x="0" y="697"/>
                      <a:pt x="316" y="716"/>
                      <a:pt x="380" y="716"/>
                    </a:cubicBezTo>
                    <a:cubicBezTo>
                      <a:pt x="387" y="716"/>
                      <a:pt x="391" y="716"/>
                      <a:pt x="391" y="716"/>
                    </a:cubicBezTo>
                    <a:cubicBezTo>
                      <a:pt x="464" y="626"/>
                      <a:pt x="583" y="591"/>
                      <a:pt x="723" y="591"/>
                    </a:cubicBezTo>
                    <a:cubicBezTo>
                      <a:pt x="1158" y="591"/>
                      <a:pt x="1796" y="923"/>
                      <a:pt x="1877" y="932"/>
                    </a:cubicBezTo>
                    <a:cubicBezTo>
                      <a:pt x="1973" y="932"/>
                      <a:pt x="2333" y="800"/>
                      <a:pt x="1745" y="236"/>
                    </a:cubicBezTo>
                    <a:cubicBezTo>
                      <a:pt x="1562" y="61"/>
                      <a:pt x="1351" y="1"/>
                      <a:pt x="1145" y="1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9"/>
              <p:cNvSpPr/>
              <p:nvPr/>
            </p:nvSpPr>
            <p:spPr>
              <a:xfrm>
                <a:off x="2934988" y="3418600"/>
                <a:ext cx="450825" cy="1140200"/>
              </a:xfrm>
              <a:custGeom>
                <a:rect b="b" l="l" r="r" t="t"/>
                <a:pathLst>
                  <a:path extrusionOk="0" h="45608" w="18033">
                    <a:moveTo>
                      <a:pt x="18033" y="1"/>
                    </a:moveTo>
                    <a:cubicBezTo>
                      <a:pt x="18032" y="1"/>
                      <a:pt x="7615" y="7794"/>
                      <a:pt x="1800" y="35236"/>
                    </a:cubicBezTo>
                    <a:cubicBezTo>
                      <a:pt x="1" y="43768"/>
                      <a:pt x="12577" y="45607"/>
                      <a:pt x="15545" y="45607"/>
                    </a:cubicBezTo>
                    <a:cubicBezTo>
                      <a:pt x="15938" y="45607"/>
                      <a:pt x="16163" y="45575"/>
                      <a:pt x="16163" y="45522"/>
                    </a:cubicBezTo>
                    <a:lnTo>
                      <a:pt x="180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9"/>
              <p:cNvSpPr/>
              <p:nvPr/>
            </p:nvSpPr>
            <p:spPr>
              <a:xfrm>
                <a:off x="2950913" y="4096750"/>
                <a:ext cx="405825" cy="464400"/>
              </a:xfrm>
              <a:custGeom>
                <a:rect b="b" l="l" r="r" t="t"/>
                <a:pathLst>
                  <a:path extrusionOk="0" h="18576" w="16233">
                    <a:moveTo>
                      <a:pt x="2954" y="0"/>
                    </a:moveTo>
                    <a:cubicBezTo>
                      <a:pt x="2953" y="0"/>
                      <a:pt x="2951" y="2"/>
                      <a:pt x="2950" y="5"/>
                    </a:cubicBezTo>
                    <a:cubicBezTo>
                      <a:pt x="2302" y="2499"/>
                      <a:pt x="1703" y="5184"/>
                      <a:pt x="1163" y="8098"/>
                    </a:cubicBezTo>
                    <a:cubicBezTo>
                      <a:pt x="0" y="14523"/>
                      <a:pt x="6582" y="17760"/>
                      <a:pt x="15490" y="18576"/>
                    </a:cubicBezTo>
                    <a:lnTo>
                      <a:pt x="16233" y="3758"/>
                    </a:lnTo>
                    <a:lnTo>
                      <a:pt x="2830" y="1624"/>
                    </a:lnTo>
                    <a:cubicBezTo>
                      <a:pt x="2830" y="1624"/>
                      <a:pt x="2999" y="0"/>
                      <a:pt x="2954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9"/>
              <p:cNvSpPr/>
              <p:nvPr/>
            </p:nvSpPr>
            <p:spPr>
              <a:xfrm>
                <a:off x="3006363" y="4096750"/>
                <a:ext cx="350375" cy="194050"/>
              </a:xfrm>
              <a:custGeom>
                <a:rect b="b" l="l" r="r" t="t"/>
                <a:pathLst>
                  <a:path extrusionOk="0" h="7762" w="14015">
                    <a:moveTo>
                      <a:pt x="736" y="0"/>
                    </a:moveTo>
                    <a:cubicBezTo>
                      <a:pt x="735" y="0"/>
                      <a:pt x="733" y="2"/>
                      <a:pt x="732" y="5"/>
                    </a:cubicBezTo>
                    <a:cubicBezTo>
                      <a:pt x="480" y="976"/>
                      <a:pt x="240" y="1995"/>
                      <a:pt x="0" y="3026"/>
                    </a:cubicBezTo>
                    <a:lnTo>
                      <a:pt x="13811" y="7762"/>
                    </a:lnTo>
                    <a:lnTo>
                      <a:pt x="14015" y="3758"/>
                    </a:lnTo>
                    <a:lnTo>
                      <a:pt x="612" y="1624"/>
                    </a:lnTo>
                    <a:cubicBezTo>
                      <a:pt x="612" y="1624"/>
                      <a:pt x="781" y="0"/>
                      <a:pt x="736" y="0"/>
                    </a:cubicBezTo>
                    <a:close/>
                  </a:path>
                </a:pathLst>
              </a:custGeom>
              <a:solidFill>
                <a:srgbClr val="D660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9"/>
              <p:cNvSpPr/>
              <p:nvPr/>
            </p:nvSpPr>
            <p:spPr>
              <a:xfrm>
                <a:off x="3017138" y="3827600"/>
                <a:ext cx="400450" cy="372100"/>
              </a:xfrm>
              <a:custGeom>
                <a:rect b="b" l="l" r="r" t="t"/>
                <a:pathLst>
                  <a:path extrusionOk="0" h="14884" w="16018">
                    <a:moveTo>
                      <a:pt x="15825" y="1"/>
                    </a:moveTo>
                    <a:cubicBezTo>
                      <a:pt x="15745" y="1"/>
                      <a:pt x="15680" y="66"/>
                      <a:pt x="15670" y="149"/>
                    </a:cubicBezTo>
                    <a:lnTo>
                      <a:pt x="13476" y="14524"/>
                    </a:lnTo>
                    <a:lnTo>
                      <a:pt x="217" y="12222"/>
                    </a:lnTo>
                    <a:cubicBezTo>
                      <a:pt x="202" y="12218"/>
                      <a:pt x="188" y="12217"/>
                      <a:pt x="175" y="12217"/>
                    </a:cubicBezTo>
                    <a:cubicBezTo>
                      <a:pt x="97" y="12217"/>
                      <a:pt x="35" y="12272"/>
                      <a:pt x="25" y="12354"/>
                    </a:cubicBezTo>
                    <a:cubicBezTo>
                      <a:pt x="1" y="12450"/>
                      <a:pt x="61" y="12533"/>
                      <a:pt x="157" y="12557"/>
                    </a:cubicBezTo>
                    <a:lnTo>
                      <a:pt x="13584" y="14883"/>
                    </a:lnTo>
                    <a:lnTo>
                      <a:pt x="13608" y="14883"/>
                    </a:lnTo>
                    <a:cubicBezTo>
                      <a:pt x="13644" y="14883"/>
                      <a:pt x="13680" y="14871"/>
                      <a:pt x="13704" y="14847"/>
                    </a:cubicBezTo>
                    <a:cubicBezTo>
                      <a:pt x="13752" y="14811"/>
                      <a:pt x="13776" y="14775"/>
                      <a:pt x="13776" y="14727"/>
                    </a:cubicBezTo>
                    <a:lnTo>
                      <a:pt x="15994" y="197"/>
                    </a:lnTo>
                    <a:cubicBezTo>
                      <a:pt x="16018" y="101"/>
                      <a:pt x="15946" y="17"/>
                      <a:pt x="15862" y="5"/>
                    </a:cubicBezTo>
                    <a:cubicBezTo>
                      <a:pt x="15849" y="2"/>
                      <a:pt x="15837" y="1"/>
                      <a:pt x="158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9"/>
              <p:cNvSpPr/>
              <p:nvPr/>
            </p:nvSpPr>
            <p:spPr>
              <a:xfrm>
                <a:off x="3347438" y="4944475"/>
                <a:ext cx="1174900" cy="110025"/>
              </a:xfrm>
              <a:custGeom>
                <a:rect b="b" l="l" r="r" t="t"/>
                <a:pathLst>
                  <a:path extrusionOk="0" h="4401" w="46996">
                    <a:moveTo>
                      <a:pt x="46768" y="0"/>
                    </a:moveTo>
                    <a:lnTo>
                      <a:pt x="0" y="72"/>
                    </a:lnTo>
                    <a:cubicBezTo>
                      <a:pt x="0" y="84"/>
                      <a:pt x="36" y="3657"/>
                      <a:pt x="72" y="4400"/>
                    </a:cubicBezTo>
                    <a:lnTo>
                      <a:pt x="46995" y="4400"/>
                    </a:lnTo>
                    <a:cubicBezTo>
                      <a:pt x="46970" y="4376"/>
                      <a:pt x="46768" y="0"/>
                      <a:pt x="46768" y="0"/>
                    </a:cubicBezTo>
                    <a:close/>
                    <a:moveTo>
                      <a:pt x="46995" y="4400"/>
                    </a:moveTo>
                    <a:cubicBezTo>
                      <a:pt x="46995" y="4400"/>
                      <a:pt x="46996" y="4400"/>
                      <a:pt x="46996" y="4400"/>
                    </a:cubicBezTo>
                    <a:cubicBezTo>
                      <a:pt x="46996" y="4400"/>
                      <a:pt x="46996" y="4400"/>
                      <a:pt x="46996" y="4400"/>
                    </a:cubicBezTo>
                    <a:close/>
                  </a:path>
                </a:pathLst>
              </a:custGeom>
              <a:solidFill>
                <a:srgbClr val="0510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9"/>
              <p:cNvSpPr/>
              <p:nvPr/>
            </p:nvSpPr>
            <p:spPr>
              <a:xfrm>
                <a:off x="4106913" y="3883175"/>
                <a:ext cx="727200" cy="630300"/>
              </a:xfrm>
              <a:custGeom>
                <a:rect b="b" l="l" r="r" t="t"/>
                <a:pathLst>
                  <a:path extrusionOk="0" h="25212" w="29088">
                    <a:moveTo>
                      <a:pt x="3082" y="0"/>
                    </a:moveTo>
                    <a:lnTo>
                      <a:pt x="1" y="5071"/>
                    </a:lnTo>
                    <a:cubicBezTo>
                      <a:pt x="1" y="5071"/>
                      <a:pt x="10790" y="23126"/>
                      <a:pt x="20705" y="25045"/>
                    </a:cubicBezTo>
                    <a:cubicBezTo>
                      <a:pt x="21299" y="25159"/>
                      <a:pt x="21850" y="25212"/>
                      <a:pt x="22360" y="25212"/>
                    </a:cubicBezTo>
                    <a:cubicBezTo>
                      <a:pt x="29087" y="25212"/>
                      <a:pt x="28797" y="15993"/>
                      <a:pt x="28797" y="15993"/>
                    </a:cubicBezTo>
                    <a:cubicBezTo>
                      <a:pt x="26459" y="10994"/>
                      <a:pt x="3082" y="0"/>
                      <a:pt x="3082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9"/>
              <p:cNvSpPr/>
              <p:nvPr/>
            </p:nvSpPr>
            <p:spPr>
              <a:xfrm>
                <a:off x="4416863" y="4001100"/>
                <a:ext cx="365925" cy="230675"/>
              </a:xfrm>
              <a:custGeom>
                <a:rect b="b" l="l" r="r" t="t"/>
                <a:pathLst>
                  <a:path extrusionOk="0" h="9227" w="14637">
                    <a:moveTo>
                      <a:pt x="247" y="0"/>
                    </a:moveTo>
                    <a:cubicBezTo>
                      <a:pt x="95" y="0"/>
                      <a:pt x="1" y="236"/>
                      <a:pt x="167" y="318"/>
                    </a:cubicBezTo>
                    <a:cubicBezTo>
                      <a:pt x="275" y="378"/>
                      <a:pt x="10357" y="5737"/>
                      <a:pt x="14289" y="9178"/>
                    </a:cubicBezTo>
                    <a:cubicBezTo>
                      <a:pt x="14325" y="9202"/>
                      <a:pt x="14361" y="9226"/>
                      <a:pt x="14397" y="9226"/>
                    </a:cubicBezTo>
                    <a:cubicBezTo>
                      <a:pt x="14565" y="9226"/>
                      <a:pt x="14637" y="9022"/>
                      <a:pt x="14517" y="8926"/>
                    </a:cubicBezTo>
                    <a:cubicBezTo>
                      <a:pt x="10549" y="5450"/>
                      <a:pt x="430" y="79"/>
                      <a:pt x="322" y="19"/>
                    </a:cubicBezTo>
                    <a:cubicBezTo>
                      <a:pt x="297" y="6"/>
                      <a:pt x="271" y="0"/>
                      <a:pt x="24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9"/>
              <p:cNvSpPr/>
              <p:nvPr/>
            </p:nvSpPr>
            <p:spPr>
              <a:xfrm>
                <a:off x="4642813" y="4130100"/>
                <a:ext cx="150000" cy="8475"/>
              </a:xfrm>
              <a:custGeom>
                <a:rect b="b" l="l" r="r" t="t"/>
                <a:pathLst>
                  <a:path extrusionOk="0" h="339" w="6000">
                    <a:moveTo>
                      <a:pt x="5777" y="1"/>
                    </a:moveTo>
                    <a:cubicBezTo>
                      <a:pt x="5770" y="1"/>
                      <a:pt x="5762" y="1"/>
                      <a:pt x="5755" y="2"/>
                    </a:cubicBezTo>
                    <a:lnTo>
                      <a:pt x="204" y="2"/>
                    </a:lnTo>
                    <a:cubicBezTo>
                      <a:pt x="0" y="26"/>
                      <a:pt x="0" y="326"/>
                      <a:pt x="204" y="338"/>
                    </a:cubicBezTo>
                    <a:lnTo>
                      <a:pt x="5755" y="338"/>
                    </a:lnTo>
                    <a:cubicBezTo>
                      <a:pt x="5762" y="338"/>
                      <a:pt x="5770" y="339"/>
                      <a:pt x="5777" y="339"/>
                    </a:cubicBezTo>
                    <a:cubicBezTo>
                      <a:pt x="5999" y="339"/>
                      <a:pt x="5999" y="1"/>
                      <a:pt x="577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9"/>
              <p:cNvSpPr/>
              <p:nvPr/>
            </p:nvSpPr>
            <p:spPr>
              <a:xfrm>
                <a:off x="4545688" y="4060900"/>
                <a:ext cx="221825" cy="15300"/>
              </a:xfrm>
              <a:custGeom>
                <a:rect b="b" l="l" r="r" t="t"/>
                <a:pathLst>
                  <a:path extrusionOk="0" h="612" w="8873">
                    <a:moveTo>
                      <a:pt x="8693" y="1"/>
                    </a:moveTo>
                    <a:lnTo>
                      <a:pt x="205" y="276"/>
                    </a:lnTo>
                    <a:cubicBezTo>
                      <a:pt x="1" y="300"/>
                      <a:pt x="1" y="600"/>
                      <a:pt x="205" y="612"/>
                    </a:cubicBezTo>
                    <a:lnTo>
                      <a:pt x="217" y="612"/>
                    </a:lnTo>
                    <a:lnTo>
                      <a:pt x="8705" y="336"/>
                    </a:lnTo>
                    <a:cubicBezTo>
                      <a:pt x="8801" y="336"/>
                      <a:pt x="8872" y="252"/>
                      <a:pt x="8872" y="168"/>
                    </a:cubicBezTo>
                    <a:cubicBezTo>
                      <a:pt x="8860" y="72"/>
                      <a:pt x="8789" y="1"/>
                      <a:pt x="869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9"/>
              <p:cNvSpPr/>
              <p:nvPr/>
            </p:nvSpPr>
            <p:spPr>
              <a:xfrm>
                <a:off x="3916588" y="3956725"/>
                <a:ext cx="65075" cy="55650"/>
              </a:xfrm>
              <a:custGeom>
                <a:rect b="b" l="l" r="r" t="t"/>
                <a:pathLst>
                  <a:path extrusionOk="0" h="2226" w="2603">
                    <a:moveTo>
                      <a:pt x="1499" y="343"/>
                    </a:moveTo>
                    <a:cubicBezTo>
                      <a:pt x="1919" y="343"/>
                      <a:pt x="2267" y="691"/>
                      <a:pt x="2267" y="1110"/>
                    </a:cubicBezTo>
                    <a:cubicBezTo>
                      <a:pt x="2267" y="1581"/>
                      <a:pt x="1888" y="1892"/>
                      <a:pt x="1491" y="1892"/>
                    </a:cubicBezTo>
                    <a:cubicBezTo>
                      <a:pt x="1301" y="1892"/>
                      <a:pt x="1107" y="1821"/>
                      <a:pt x="948" y="1662"/>
                    </a:cubicBezTo>
                    <a:cubicBezTo>
                      <a:pt x="456" y="1170"/>
                      <a:pt x="804" y="343"/>
                      <a:pt x="1499" y="343"/>
                    </a:cubicBezTo>
                    <a:close/>
                    <a:moveTo>
                      <a:pt x="1484" y="0"/>
                    </a:moveTo>
                    <a:cubicBezTo>
                      <a:pt x="1211" y="0"/>
                      <a:pt x="933" y="102"/>
                      <a:pt x="708" y="331"/>
                    </a:cubicBezTo>
                    <a:cubicBezTo>
                      <a:pt x="1" y="1026"/>
                      <a:pt x="504" y="2225"/>
                      <a:pt x="1499" y="2225"/>
                    </a:cubicBezTo>
                    <a:cubicBezTo>
                      <a:pt x="2111" y="2225"/>
                      <a:pt x="2602" y="1734"/>
                      <a:pt x="2602" y="1110"/>
                    </a:cubicBezTo>
                    <a:cubicBezTo>
                      <a:pt x="2602" y="446"/>
                      <a:pt x="2054" y="0"/>
                      <a:pt x="148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9"/>
              <p:cNvSpPr/>
              <p:nvPr/>
            </p:nvSpPr>
            <p:spPr>
              <a:xfrm>
                <a:off x="3379513" y="4919850"/>
                <a:ext cx="391450" cy="11150"/>
              </a:xfrm>
              <a:custGeom>
                <a:rect b="b" l="l" r="r" t="t"/>
                <a:pathLst>
                  <a:path extrusionOk="0" h="446" w="15658">
                    <a:moveTo>
                      <a:pt x="15506" y="1"/>
                    </a:moveTo>
                    <a:cubicBezTo>
                      <a:pt x="15500" y="1"/>
                      <a:pt x="15495" y="1"/>
                      <a:pt x="15489" y="2"/>
                    </a:cubicBezTo>
                    <a:lnTo>
                      <a:pt x="168" y="110"/>
                    </a:lnTo>
                    <a:cubicBezTo>
                      <a:pt x="72" y="110"/>
                      <a:pt x="0" y="182"/>
                      <a:pt x="0" y="278"/>
                    </a:cubicBezTo>
                    <a:cubicBezTo>
                      <a:pt x="0" y="374"/>
                      <a:pt x="72" y="446"/>
                      <a:pt x="168" y="446"/>
                    </a:cubicBezTo>
                    <a:lnTo>
                      <a:pt x="15489" y="338"/>
                    </a:lnTo>
                    <a:cubicBezTo>
                      <a:pt x="15573" y="338"/>
                      <a:pt x="15657" y="254"/>
                      <a:pt x="15657" y="170"/>
                    </a:cubicBezTo>
                    <a:cubicBezTo>
                      <a:pt x="15657" y="80"/>
                      <a:pt x="15584" y="1"/>
                      <a:pt x="1550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9"/>
              <p:cNvSpPr/>
              <p:nvPr/>
            </p:nvSpPr>
            <p:spPr>
              <a:xfrm>
                <a:off x="4049263" y="4916875"/>
                <a:ext cx="417150" cy="8450"/>
              </a:xfrm>
              <a:custGeom>
                <a:rect b="b" l="l" r="r" t="t"/>
                <a:pathLst>
                  <a:path extrusionOk="0" h="338" w="16686">
                    <a:moveTo>
                      <a:pt x="222" y="0"/>
                    </a:moveTo>
                    <a:cubicBezTo>
                      <a:pt x="0" y="0"/>
                      <a:pt x="0" y="338"/>
                      <a:pt x="222" y="338"/>
                    </a:cubicBezTo>
                    <a:cubicBezTo>
                      <a:pt x="229" y="338"/>
                      <a:pt x="237" y="338"/>
                      <a:pt x="244" y="337"/>
                    </a:cubicBezTo>
                    <a:lnTo>
                      <a:pt x="16453" y="337"/>
                    </a:lnTo>
                    <a:cubicBezTo>
                      <a:pt x="16460" y="338"/>
                      <a:pt x="16467" y="338"/>
                      <a:pt x="16474" y="338"/>
                    </a:cubicBezTo>
                    <a:cubicBezTo>
                      <a:pt x="16686" y="338"/>
                      <a:pt x="16686" y="0"/>
                      <a:pt x="16474" y="0"/>
                    </a:cubicBezTo>
                    <a:cubicBezTo>
                      <a:pt x="16467" y="0"/>
                      <a:pt x="16460" y="0"/>
                      <a:pt x="16453" y="1"/>
                    </a:cubicBezTo>
                    <a:lnTo>
                      <a:pt x="244" y="1"/>
                    </a:lnTo>
                    <a:cubicBezTo>
                      <a:pt x="237" y="0"/>
                      <a:pt x="229" y="0"/>
                      <a:pt x="22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9"/>
              <p:cNvSpPr/>
              <p:nvPr/>
            </p:nvSpPr>
            <p:spPr>
              <a:xfrm>
                <a:off x="3031538" y="4047075"/>
                <a:ext cx="342300" cy="62400"/>
              </a:xfrm>
              <a:custGeom>
                <a:rect b="b" l="l" r="r" t="t"/>
                <a:pathLst>
                  <a:path extrusionOk="0" h="2496" w="13692">
                    <a:moveTo>
                      <a:pt x="192" y="1"/>
                    </a:moveTo>
                    <a:cubicBezTo>
                      <a:pt x="106" y="1"/>
                      <a:pt x="35" y="58"/>
                      <a:pt x="24" y="146"/>
                    </a:cubicBezTo>
                    <a:cubicBezTo>
                      <a:pt x="0" y="230"/>
                      <a:pt x="72" y="314"/>
                      <a:pt x="156" y="338"/>
                    </a:cubicBezTo>
                    <a:lnTo>
                      <a:pt x="13475" y="2496"/>
                    </a:lnTo>
                    <a:lnTo>
                      <a:pt x="13511" y="2496"/>
                    </a:lnTo>
                    <a:cubicBezTo>
                      <a:pt x="13583" y="2496"/>
                      <a:pt x="13655" y="2436"/>
                      <a:pt x="13679" y="2364"/>
                    </a:cubicBezTo>
                    <a:cubicBezTo>
                      <a:pt x="13691" y="2268"/>
                      <a:pt x="13631" y="2184"/>
                      <a:pt x="13535" y="2160"/>
                    </a:cubicBezTo>
                    <a:lnTo>
                      <a:pt x="216" y="2"/>
                    </a:lnTo>
                    <a:cubicBezTo>
                      <a:pt x="208" y="1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9"/>
              <p:cNvSpPr/>
              <p:nvPr/>
            </p:nvSpPr>
            <p:spPr>
              <a:xfrm>
                <a:off x="3471813" y="2614175"/>
                <a:ext cx="944725" cy="2854225"/>
              </a:xfrm>
              <a:custGeom>
                <a:rect b="b" l="l" r="r" t="t"/>
                <a:pathLst>
                  <a:path extrusionOk="0" h="114169" w="37789">
                    <a:moveTo>
                      <a:pt x="35295" y="0"/>
                    </a:moveTo>
                    <a:lnTo>
                      <a:pt x="1" y="113401"/>
                    </a:lnTo>
                    <a:lnTo>
                      <a:pt x="2494" y="114168"/>
                    </a:lnTo>
                    <a:lnTo>
                      <a:pt x="37789" y="779"/>
                    </a:lnTo>
                    <a:lnTo>
                      <a:pt x="352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9"/>
              <p:cNvSpPr/>
              <p:nvPr/>
            </p:nvSpPr>
            <p:spPr>
              <a:xfrm>
                <a:off x="3973538" y="3728100"/>
                <a:ext cx="188850" cy="121525"/>
              </a:xfrm>
              <a:custGeom>
                <a:rect b="b" l="l" r="r" t="t"/>
                <a:pathLst>
                  <a:path extrusionOk="0" h="4861" w="7554">
                    <a:moveTo>
                      <a:pt x="3193" y="1"/>
                    </a:moveTo>
                    <a:cubicBezTo>
                      <a:pt x="2423" y="1"/>
                      <a:pt x="1415" y="329"/>
                      <a:pt x="1415" y="329"/>
                    </a:cubicBezTo>
                    <a:cubicBezTo>
                      <a:pt x="1" y="1060"/>
                      <a:pt x="2230" y="1300"/>
                      <a:pt x="2230" y="1300"/>
                    </a:cubicBezTo>
                    <a:cubicBezTo>
                      <a:pt x="2506" y="1672"/>
                      <a:pt x="2806" y="2019"/>
                      <a:pt x="3130" y="2355"/>
                    </a:cubicBezTo>
                    <a:cubicBezTo>
                      <a:pt x="3561" y="2774"/>
                      <a:pt x="7553" y="4861"/>
                      <a:pt x="7553" y="4861"/>
                    </a:cubicBezTo>
                    <a:cubicBezTo>
                      <a:pt x="7553" y="4861"/>
                      <a:pt x="4628" y="988"/>
                      <a:pt x="3945" y="221"/>
                    </a:cubicBezTo>
                    <a:cubicBezTo>
                      <a:pt x="3796" y="58"/>
                      <a:pt x="3515" y="1"/>
                      <a:pt x="3193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9"/>
              <p:cNvSpPr/>
              <p:nvPr/>
            </p:nvSpPr>
            <p:spPr>
              <a:xfrm>
                <a:off x="3802713" y="5093125"/>
                <a:ext cx="111200" cy="405250"/>
              </a:xfrm>
              <a:custGeom>
                <a:rect b="b" l="l" r="r" t="t"/>
                <a:pathLst>
                  <a:path extrusionOk="0" h="16210" w="4448">
                    <a:moveTo>
                      <a:pt x="4112" y="336"/>
                    </a:moveTo>
                    <a:lnTo>
                      <a:pt x="4112" y="15874"/>
                    </a:lnTo>
                    <a:cubicBezTo>
                      <a:pt x="2002" y="15778"/>
                      <a:pt x="348" y="14051"/>
                      <a:pt x="336" y="11941"/>
                    </a:cubicBezTo>
                    <a:lnTo>
                      <a:pt x="336" y="336"/>
                    </a:lnTo>
                    <a:close/>
                    <a:moveTo>
                      <a:pt x="168" y="1"/>
                    </a:moveTo>
                    <a:cubicBezTo>
                      <a:pt x="72" y="1"/>
                      <a:pt x="0" y="84"/>
                      <a:pt x="0" y="180"/>
                    </a:cubicBezTo>
                    <a:lnTo>
                      <a:pt x="0" y="11941"/>
                    </a:lnTo>
                    <a:cubicBezTo>
                      <a:pt x="12" y="14291"/>
                      <a:pt x="1918" y="16209"/>
                      <a:pt x="4280" y="16209"/>
                    </a:cubicBezTo>
                    <a:cubicBezTo>
                      <a:pt x="4364" y="16209"/>
                      <a:pt x="4448" y="16137"/>
                      <a:pt x="4448" y="16041"/>
                    </a:cubicBezTo>
                    <a:lnTo>
                      <a:pt x="4448" y="180"/>
                    </a:lnTo>
                    <a:cubicBezTo>
                      <a:pt x="4448" y="84"/>
                      <a:pt x="4376" y="1"/>
                      <a:pt x="4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9"/>
              <p:cNvSpPr/>
              <p:nvPr/>
            </p:nvSpPr>
            <p:spPr>
              <a:xfrm>
                <a:off x="3903413" y="5479225"/>
                <a:ext cx="8400" cy="274500"/>
              </a:xfrm>
              <a:custGeom>
                <a:rect b="b" l="l" r="r" t="t"/>
                <a:pathLst>
                  <a:path extrusionOk="0" h="10980" w="336">
                    <a:moveTo>
                      <a:pt x="164" y="1"/>
                    </a:moveTo>
                    <a:cubicBezTo>
                      <a:pt x="84" y="1"/>
                      <a:pt x="6" y="52"/>
                      <a:pt x="0" y="154"/>
                    </a:cubicBezTo>
                    <a:lnTo>
                      <a:pt x="0" y="10812"/>
                    </a:lnTo>
                    <a:cubicBezTo>
                      <a:pt x="0" y="10908"/>
                      <a:pt x="72" y="10980"/>
                      <a:pt x="168" y="10980"/>
                    </a:cubicBezTo>
                    <a:cubicBezTo>
                      <a:pt x="264" y="10980"/>
                      <a:pt x="336" y="10908"/>
                      <a:pt x="336" y="10812"/>
                    </a:cubicBezTo>
                    <a:lnTo>
                      <a:pt x="336" y="154"/>
                    </a:lnTo>
                    <a:cubicBezTo>
                      <a:pt x="324" y="52"/>
                      <a:pt x="243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9"/>
              <p:cNvSpPr/>
              <p:nvPr/>
            </p:nvSpPr>
            <p:spPr>
              <a:xfrm>
                <a:off x="4099413" y="2410350"/>
                <a:ext cx="611150" cy="303175"/>
              </a:xfrm>
              <a:custGeom>
                <a:rect b="b" l="l" r="r" t="t"/>
                <a:pathLst>
                  <a:path extrusionOk="0" h="12127" w="24446">
                    <a:moveTo>
                      <a:pt x="1535" y="1"/>
                    </a:moveTo>
                    <a:lnTo>
                      <a:pt x="61" y="4736"/>
                    </a:lnTo>
                    <a:cubicBezTo>
                      <a:pt x="1" y="4928"/>
                      <a:pt x="109" y="5144"/>
                      <a:pt x="301" y="5204"/>
                    </a:cubicBezTo>
                    <a:lnTo>
                      <a:pt x="22503" y="12109"/>
                    </a:lnTo>
                    <a:cubicBezTo>
                      <a:pt x="22542" y="12121"/>
                      <a:pt x="22580" y="12126"/>
                      <a:pt x="22617" y="12126"/>
                    </a:cubicBezTo>
                    <a:cubicBezTo>
                      <a:pt x="22779" y="12126"/>
                      <a:pt x="22922" y="12026"/>
                      <a:pt x="22971" y="11870"/>
                    </a:cubicBezTo>
                    <a:lnTo>
                      <a:pt x="24446" y="7134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9"/>
              <p:cNvSpPr/>
              <p:nvPr/>
            </p:nvSpPr>
            <p:spPr>
              <a:xfrm>
                <a:off x="4121888" y="2446325"/>
                <a:ext cx="577300" cy="193650"/>
              </a:xfrm>
              <a:custGeom>
                <a:rect b="b" l="l" r="r" t="t"/>
                <a:pathLst>
                  <a:path extrusionOk="0" h="7746" w="23092">
                    <a:moveTo>
                      <a:pt x="193" y="1"/>
                    </a:moveTo>
                    <a:lnTo>
                      <a:pt x="1" y="612"/>
                    </a:lnTo>
                    <a:lnTo>
                      <a:pt x="22899" y="7745"/>
                    </a:lnTo>
                    <a:lnTo>
                      <a:pt x="23091" y="7134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C9D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9"/>
              <p:cNvSpPr/>
              <p:nvPr/>
            </p:nvSpPr>
            <p:spPr>
              <a:xfrm>
                <a:off x="4105413" y="2407075"/>
                <a:ext cx="623425" cy="229000"/>
              </a:xfrm>
              <a:custGeom>
                <a:rect b="b" l="l" r="r" t="t"/>
                <a:pathLst>
                  <a:path extrusionOk="0" h="9160" w="24937">
                    <a:moveTo>
                      <a:pt x="456" y="0"/>
                    </a:moveTo>
                    <a:lnTo>
                      <a:pt x="1" y="1439"/>
                    </a:lnTo>
                    <a:lnTo>
                      <a:pt x="24481" y="9159"/>
                    </a:lnTo>
                    <a:lnTo>
                      <a:pt x="24937" y="7733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39"/>
              <p:cNvSpPr/>
              <p:nvPr/>
            </p:nvSpPr>
            <p:spPr>
              <a:xfrm>
                <a:off x="4104513" y="2402875"/>
                <a:ext cx="21300" cy="38975"/>
              </a:xfrm>
              <a:custGeom>
                <a:rect b="b" l="l" r="r" t="t"/>
                <a:pathLst>
                  <a:path extrusionOk="0" h="1559" w="852">
                    <a:moveTo>
                      <a:pt x="444" y="0"/>
                    </a:moveTo>
                    <a:lnTo>
                      <a:pt x="1" y="1427"/>
                    </a:lnTo>
                    <a:lnTo>
                      <a:pt x="408" y="1559"/>
                    </a:lnTo>
                    <a:lnTo>
                      <a:pt x="852" y="120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39"/>
              <p:cNvSpPr/>
              <p:nvPr/>
            </p:nvSpPr>
            <p:spPr>
              <a:xfrm>
                <a:off x="4175838" y="2423850"/>
                <a:ext cx="21325" cy="38675"/>
              </a:xfrm>
              <a:custGeom>
                <a:rect b="b" l="l" r="r" t="t"/>
                <a:pathLst>
                  <a:path extrusionOk="0" h="1547" w="853">
                    <a:moveTo>
                      <a:pt x="444" y="0"/>
                    </a:moveTo>
                    <a:lnTo>
                      <a:pt x="1" y="1427"/>
                    </a:lnTo>
                    <a:lnTo>
                      <a:pt x="397" y="1547"/>
                    </a:lnTo>
                    <a:lnTo>
                      <a:pt x="852" y="132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39"/>
              <p:cNvSpPr/>
              <p:nvPr/>
            </p:nvSpPr>
            <p:spPr>
              <a:xfrm>
                <a:off x="4242988" y="2445125"/>
                <a:ext cx="21300" cy="38700"/>
              </a:xfrm>
              <a:custGeom>
                <a:rect b="b" l="l" r="r" t="t"/>
                <a:pathLst>
                  <a:path extrusionOk="0" h="1548" w="852">
                    <a:moveTo>
                      <a:pt x="456" y="1"/>
                    </a:moveTo>
                    <a:lnTo>
                      <a:pt x="0" y="1427"/>
                    </a:lnTo>
                    <a:lnTo>
                      <a:pt x="408" y="1547"/>
                    </a:lnTo>
                    <a:lnTo>
                      <a:pt x="852" y="132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39"/>
              <p:cNvSpPr/>
              <p:nvPr/>
            </p:nvSpPr>
            <p:spPr>
              <a:xfrm>
                <a:off x="4310413" y="2466400"/>
                <a:ext cx="21300" cy="39000"/>
              </a:xfrm>
              <a:custGeom>
                <a:rect b="b" l="l" r="r" t="t"/>
                <a:pathLst>
                  <a:path extrusionOk="0" h="1560" w="852">
                    <a:moveTo>
                      <a:pt x="444" y="1"/>
                    </a:moveTo>
                    <a:lnTo>
                      <a:pt x="1" y="1427"/>
                    </a:lnTo>
                    <a:lnTo>
                      <a:pt x="396" y="1559"/>
                    </a:lnTo>
                    <a:lnTo>
                      <a:pt x="852" y="133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9"/>
              <p:cNvSpPr/>
              <p:nvPr/>
            </p:nvSpPr>
            <p:spPr>
              <a:xfrm>
                <a:off x="4373363" y="2486500"/>
                <a:ext cx="21300" cy="38975"/>
              </a:xfrm>
              <a:custGeom>
                <a:rect b="b" l="l" r="r" t="t"/>
                <a:pathLst>
                  <a:path extrusionOk="0" h="1559" w="852">
                    <a:moveTo>
                      <a:pt x="456" y="0"/>
                    </a:moveTo>
                    <a:lnTo>
                      <a:pt x="0" y="1427"/>
                    </a:lnTo>
                    <a:lnTo>
                      <a:pt x="408" y="1559"/>
                    </a:lnTo>
                    <a:lnTo>
                      <a:pt x="852" y="132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9"/>
              <p:cNvSpPr/>
              <p:nvPr/>
            </p:nvSpPr>
            <p:spPr>
              <a:xfrm>
                <a:off x="4440788" y="2507475"/>
                <a:ext cx="21325" cy="38975"/>
              </a:xfrm>
              <a:custGeom>
                <a:rect b="b" l="l" r="r" t="t"/>
                <a:pathLst>
                  <a:path extrusionOk="0" h="1559" w="853">
                    <a:moveTo>
                      <a:pt x="444" y="0"/>
                    </a:moveTo>
                    <a:lnTo>
                      <a:pt x="1" y="1427"/>
                    </a:lnTo>
                    <a:lnTo>
                      <a:pt x="408" y="1559"/>
                    </a:lnTo>
                    <a:lnTo>
                      <a:pt x="852" y="120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4507938" y="2528450"/>
                <a:ext cx="21300" cy="38975"/>
              </a:xfrm>
              <a:custGeom>
                <a:rect b="b" l="l" r="r" t="t"/>
                <a:pathLst>
                  <a:path extrusionOk="0" h="1559" w="852">
                    <a:moveTo>
                      <a:pt x="444" y="0"/>
                    </a:moveTo>
                    <a:lnTo>
                      <a:pt x="0" y="1427"/>
                    </a:lnTo>
                    <a:lnTo>
                      <a:pt x="408" y="1559"/>
                    </a:lnTo>
                    <a:lnTo>
                      <a:pt x="852" y="120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4575063" y="2549425"/>
                <a:ext cx="21300" cy="38700"/>
              </a:xfrm>
              <a:custGeom>
                <a:rect b="b" l="l" r="r" t="t"/>
                <a:pathLst>
                  <a:path extrusionOk="0" h="1548" w="852">
                    <a:moveTo>
                      <a:pt x="444" y="1"/>
                    </a:moveTo>
                    <a:lnTo>
                      <a:pt x="1" y="1427"/>
                    </a:lnTo>
                    <a:lnTo>
                      <a:pt x="408" y="1547"/>
                    </a:lnTo>
                    <a:lnTo>
                      <a:pt x="852" y="121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9"/>
              <p:cNvSpPr/>
              <p:nvPr/>
            </p:nvSpPr>
            <p:spPr>
              <a:xfrm>
                <a:off x="4642513" y="2570100"/>
                <a:ext cx="21300" cy="39000"/>
              </a:xfrm>
              <a:custGeom>
                <a:rect b="b" l="l" r="r" t="t"/>
                <a:pathLst>
                  <a:path extrusionOk="0" h="1560" w="852">
                    <a:moveTo>
                      <a:pt x="444" y="1"/>
                    </a:moveTo>
                    <a:lnTo>
                      <a:pt x="0" y="1440"/>
                    </a:lnTo>
                    <a:lnTo>
                      <a:pt x="396" y="1559"/>
                    </a:lnTo>
                    <a:lnTo>
                      <a:pt x="851" y="133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9"/>
              <p:cNvSpPr/>
              <p:nvPr/>
            </p:nvSpPr>
            <p:spPr>
              <a:xfrm>
                <a:off x="4714138" y="2594375"/>
                <a:ext cx="21300" cy="38700"/>
              </a:xfrm>
              <a:custGeom>
                <a:rect b="b" l="l" r="r" t="t"/>
                <a:pathLst>
                  <a:path extrusionOk="0" h="1548" w="852">
                    <a:moveTo>
                      <a:pt x="444" y="1"/>
                    </a:moveTo>
                    <a:lnTo>
                      <a:pt x="0" y="1428"/>
                    </a:lnTo>
                    <a:lnTo>
                      <a:pt x="408" y="1547"/>
                    </a:lnTo>
                    <a:lnTo>
                      <a:pt x="852" y="121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4352988" y="2617175"/>
                <a:ext cx="62650" cy="74050"/>
              </a:xfrm>
              <a:custGeom>
                <a:rect b="b" l="l" r="r" t="t"/>
                <a:pathLst>
                  <a:path extrusionOk="0" h="2962" w="2506">
                    <a:moveTo>
                      <a:pt x="0" y="0"/>
                    </a:moveTo>
                    <a:lnTo>
                      <a:pt x="1834" y="2961"/>
                    </a:lnTo>
                    <a:lnTo>
                      <a:pt x="2506" y="7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D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3901913" y="3757000"/>
                <a:ext cx="287150" cy="258600"/>
              </a:xfrm>
              <a:custGeom>
                <a:rect b="b" l="l" r="r" t="t"/>
                <a:pathLst>
                  <a:path extrusionOk="0" h="10344" w="11486">
                    <a:moveTo>
                      <a:pt x="3129" y="0"/>
                    </a:moveTo>
                    <a:cubicBezTo>
                      <a:pt x="3129" y="0"/>
                      <a:pt x="0" y="4364"/>
                      <a:pt x="1487" y="6438"/>
                    </a:cubicBezTo>
                    <a:cubicBezTo>
                      <a:pt x="4068" y="10062"/>
                      <a:pt x="8025" y="10344"/>
                      <a:pt x="9195" y="10344"/>
                    </a:cubicBezTo>
                    <a:cubicBezTo>
                      <a:pt x="9410" y="10344"/>
                      <a:pt x="9531" y="10334"/>
                      <a:pt x="9531" y="10334"/>
                    </a:cubicBezTo>
                    <a:cubicBezTo>
                      <a:pt x="9531" y="10334"/>
                      <a:pt x="11389" y="5455"/>
                      <a:pt x="11437" y="5107"/>
                    </a:cubicBezTo>
                    <a:cubicBezTo>
                      <a:pt x="11485" y="4771"/>
                      <a:pt x="9759" y="2925"/>
                      <a:pt x="8476" y="1942"/>
                    </a:cubicBezTo>
                    <a:cubicBezTo>
                      <a:pt x="7181" y="959"/>
                      <a:pt x="3129" y="0"/>
                      <a:pt x="3129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3905813" y="3886100"/>
                <a:ext cx="136925" cy="84000"/>
              </a:xfrm>
              <a:custGeom>
                <a:rect b="b" l="l" r="r" t="t"/>
                <a:pathLst>
                  <a:path extrusionOk="0" h="3360" w="5477">
                    <a:moveTo>
                      <a:pt x="698" y="0"/>
                    </a:moveTo>
                    <a:cubicBezTo>
                      <a:pt x="684" y="0"/>
                      <a:pt x="671" y="1"/>
                      <a:pt x="660" y="3"/>
                    </a:cubicBezTo>
                    <a:cubicBezTo>
                      <a:pt x="0" y="111"/>
                      <a:pt x="300" y="1346"/>
                      <a:pt x="300" y="1346"/>
                    </a:cubicBezTo>
                    <a:cubicBezTo>
                      <a:pt x="300" y="1346"/>
                      <a:pt x="3351" y="3360"/>
                      <a:pt x="4452" y="3360"/>
                    </a:cubicBezTo>
                    <a:cubicBezTo>
                      <a:pt x="4558" y="3360"/>
                      <a:pt x="4646" y="3341"/>
                      <a:pt x="4712" y="3300"/>
                    </a:cubicBezTo>
                    <a:cubicBezTo>
                      <a:pt x="5477" y="2806"/>
                      <a:pt x="1458" y="0"/>
                      <a:pt x="698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3904013" y="3836325"/>
                <a:ext cx="135050" cy="85425"/>
              </a:xfrm>
              <a:custGeom>
                <a:rect b="b" l="l" r="r" t="t"/>
                <a:pathLst>
                  <a:path extrusionOk="0" h="3417" w="5402">
                    <a:moveTo>
                      <a:pt x="763" y="1"/>
                    </a:moveTo>
                    <a:cubicBezTo>
                      <a:pt x="747" y="1"/>
                      <a:pt x="733" y="2"/>
                      <a:pt x="720" y="4"/>
                    </a:cubicBezTo>
                    <a:cubicBezTo>
                      <a:pt x="72" y="112"/>
                      <a:pt x="0" y="1335"/>
                      <a:pt x="0" y="1335"/>
                    </a:cubicBezTo>
                    <a:cubicBezTo>
                      <a:pt x="0" y="1335"/>
                      <a:pt x="3460" y="3417"/>
                      <a:pt x="4383" y="3417"/>
                    </a:cubicBezTo>
                    <a:cubicBezTo>
                      <a:pt x="4467" y="3417"/>
                      <a:pt x="4531" y="3399"/>
                      <a:pt x="4568" y="3361"/>
                    </a:cubicBezTo>
                    <a:cubicBezTo>
                      <a:pt x="5402" y="2492"/>
                      <a:pt x="1530" y="1"/>
                      <a:pt x="763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3912088" y="3790275"/>
                <a:ext cx="181425" cy="94450"/>
              </a:xfrm>
              <a:custGeom>
                <a:rect b="b" l="l" r="r" t="t"/>
                <a:pathLst>
                  <a:path extrusionOk="0" h="3778" w="7257">
                    <a:moveTo>
                      <a:pt x="708" y="0"/>
                    </a:moveTo>
                    <a:cubicBezTo>
                      <a:pt x="674" y="0"/>
                      <a:pt x="646" y="4"/>
                      <a:pt x="624" y="12"/>
                    </a:cubicBezTo>
                    <a:cubicBezTo>
                      <a:pt x="1" y="228"/>
                      <a:pt x="157" y="1438"/>
                      <a:pt x="157" y="1438"/>
                    </a:cubicBezTo>
                    <a:cubicBezTo>
                      <a:pt x="157" y="1438"/>
                      <a:pt x="4794" y="3777"/>
                      <a:pt x="6063" y="3777"/>
                    </a:cubicBezTo>
                    <a:cubicBezTo>
                      <a:pt x="6178" y="3777"/>
                      <a:pt x="6265" y="3758"/>
                      <a:pt x="6319" y="3716"/>
                    </a:cubicBezTo>
                    <a:cubicBezTo>
                      <a:pt x="7256" y="2976"/>
                      <a:pt x="1657" y="0"/>
                      <a:pt x="708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3933088" y="3746825"/>
                <a:ext cx="162450" cy="98000"/>
              </a:xfrm>
              <a:custGeom>
                <a:rect b="b" l="l" r="r" t="t"/>
                <a:pathLst>
                  <a:path extrusionOk="0" h="3920" w="6498">
                    <a:moveTo>
                      <a:pt x="706" y="0"/>
                    </a:moveTo>
                    <a:cubicBezTo>
                      <a:pt x="673" y="0"/>
                      <a:pt x="646" y="4"/>
                      <a:pt x="624" y="11"/>
                    </a:cubicBezTo>
                    <a:cubicBezTo>
                      <a:pt x="0" y="239"/>
                      <a:pt x="84" y="1558"/>
                      <a:pt x="84" y="1558"/>
                    </a:cubicBezTo>
                    <a:cubicBezTo>
                      <a:pt x="84" y="1558"/>
                      <a:pt x="5430" y="3919"/>
                      <a:pt x="6086" y="3919"/>
                    </a:cubicBezTo>
                    <a:cubicBezTo>
                      <a:pt x="6123" y="3919"/>
                      <a:pt x="6145" y="3912"/>
                      <a:pt x="6150" y="3896"/>
                    </a:cubicBezTo>
                    <a:cubicBezTo>
                      <a:pt x="6497" y="2762"/>
                      <a:pt x="1612" y="0"/>
                      <a:pt x="706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3951663" y="3791150"/>
                <a:ext cx="62950" cy="27600"/>
              </a:xfrm>
              <a:custGeom>
                <a:rect b="b" l="l" r="r" t="t"/>
                <a:pathLst>
                  <a:path extrusionOk="0" h="1104" w="2518">
                    <a:moveTo>
                      <a:pt x="193" y="1"/>
                    </a:moveTo>
                    <a:cubicBezTo>
                      <a:pt x="127" y="1"/>
                      <a:pt x="64" y="44"/>
                      <a:pt x="36" y="109"/>
                    </a:cubicBezTo>
                    <a:cubicBezTo>
                      <a:pt x="0" y="205"/>
                      <a:pt x="48" y="300"/>
                      <a:pt x="132" y="324"/>
                    </a:cubicBezTo>
                    <a:lnTo>
                      <a:pt x="2230" y="1092"/>
                    </a:lnTo>
                    <a:cubicBezTo>
                      <a:pt x="2254" y="1104"/>
                      <a:pt x="2278" y="1104"/>
                      <a:pt x="2290" y="1104"/>
                    </a:cubicBezTo>
                    <a:cubicBezTo>
                      <a:pt x="2482" y="1104"/>
                      <a:pt x="2518" y="840"/>
                      <a:pt x="2350" y="780"/>
                    </a:cubicBezTo>
                    <a:lnTo>
                      <a:pt x="252" y="13"/>
                    </a:lnTo>
                    <a:cubicBezTo>
                      <a:pt x="233" y="4"/>
                      <a:pt x="213" y="1"/>
                      <a:pt x="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9"/>
              <p:cNvSpPr/>
              <p:nvPr/>
            </p:nvSpPr>
            <p:spPr>
              <a:xfrm>
                <a:off x="3936663" y="3835625"/>
                <a:ext cx="62975" cy="27625"/>
              </a:xfrm>
              <a:custGeom>
                <a:rect b="b" l="l" r="r" t="t"/>
                <a:pathLst>
                  <a:path extrusionOk="0" h="1105" w="2519">
                    <a:moveTo>
                      <a:pt x="202" y="1"/>
                    </a:moveTo>
                    <a:cubicBezTo>
                      <a:pt x="133" y="1"/>
                      <a:pt x="66" y="39"/>
                      <a:pt x="37" y="116"/>
                    </a:cubicBezTo>
                    <a:cubicBezTo>
                      <a:pt x="1" y="200"/>
                      <a:pt x="49" y="296"/>
                      <a:pt x="145" y="332"/>
                    </a:cubicBezTo>
                    <a:lnTo>
                      <a:pt x="2243" y="1099"/>
                    </a:lnTo>
                    <a:cubicBezTo>
                      <a:pt x="2251" y="1099"/>
                      <a:pt x="2264" y="1104"/>
                      <a:pt x="2276" y="1104"/>
                    </a:cubicBezTo>
                    <a:cubicBezTo>
                      <a:pt x="2281" y="1104"/>
                      <a:pt x="2287" y="1103"/>
                      <a:pt x="2291" y="1099"/>
                    </a:cubicBezTo>
                    <a:cubicBezTo>
                      <a:pt x="2483" y="1099"/>
                      <a:pt x="2519" y="847"/>
                      <a:pt x="2351" y="775"/>
                    </a:cubicBezTo>
                    <a:lnTo>
                      <a:pt x="253" y="8"/>
                    </a:lnTo>
                    <a:cubicBezTo>
                      <a:pt x="236" y="3"/>
                      <a:pt x="219" y="1"/>
                      <a:pt x="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9"/>
              <p:cNvSpPr/>
              <p:nvPr/>
            </p:nvSpPr>
            <p:spPr>
              <a:xfrm>
                <a:off x="3920663" y="3880275"/>
                <a:ext cx="64000" cy="27500"/>
              </a:xfrm>
              <a:custGeom>
                <a:rect b="b" l="l" r="r" t="t"/>
                <a:pathLst>
                  <a:path extrusionOk="0" h="1100" w="2560">
                    <a:moveTo>
                      <a:pt x="239" y="0"/>
                    </a:moveTo>
                    <a:cubicBezTo>
                      <a:pt x="72" y="0"/>
                      <a:pt x="1" y="244"/>
                      <a:pt x="185" y="320"/>
                    </a:cubicBezTo>
                    <a:lnTo>
                      <a:pt x="2283" y="1087"/>
                    </a:lnTo>
                    <a:cubicBezTo>
                      <a:pt x="2295" y="1099"/>
                      <a:pt x="2319" y="1099"/>
                      <a:pt x="2331" y="1099"/>
                    </a:cubicBezTo>
                    <a:cubicBezTo>
                      <a:pt x="2523" y="1087"/>
                      <a:pt x="2559" y="836"/>
                      <a:pt x="2391" y="776"/>
                    </a:cubicBezTo>
                    <a:lnTo>
                      <a:pt x="293" y="8"/>
                    </a:lnTo>
                    <a:cubicBezTo>
                      <a:pt x="274" y="3"/>
                      <a:pt x="256" y="0"/>
                      <a:pt x="2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9"/>
              <p:cNvSpPr/>
              <p:nvPr/>
            </p:nvSpPr>
            <p:spPr>
              <a:xfrm>
                <a:off x="3459538" y="3797775"/>
                <a:ext cx="190925" cy="119275"/>
              </a:xfrm>
              <a:custGeom>
                <a:rect b="b" l="l" r="r" t="t"/>
                <a:pathLst>
                  <a:path extrusionOk="0" h="4771" w="7637">
                    <a:moveTo>
                      <a:pt x="4407" y="0"/>
                    </a:moveTo>
                    <a:cubicBezTo>
                      <a:pt x="4111" y="0"/>
                      <a:pt x="3856" y="54"/>
                      <a:pt x="3717" y="203"/>
                    </a:cubicBezTo>
                    <a:cubicBezTo>
                      <a:pt x="3009" y="959"/>
                      <a:pt x="0" y="4771"/>
                      <a:pt x="0" y="4771"/>
                    </a:cubicBezTo>
                    <a:cubicBezTo>
                      <a:pt x="0" y="4771"/>
                      <a:pt x="4052" y="2781"/>
                      <a:pt x="4484" y="2361"/>
                    </a:cubicBezTo>
                    <a:cubicBezTo>
                      <a:pt x="4807" y="2038"/>
                      <a:pt x="5107" y="1690"/>
                      <a:pt x="5395" y="1342"/>
                    </a:cubicBezTo>
                    <a:cubicBezTo>
                      <a:pt x="5395" y="1342"/>
                      <a:pt x="7637" y="1126"/>
                      <a:pt x="6246" y="371"/>
                    </a:cubicBezTo>
                    <a:cubicBezTo>
                      <a:pt x="6246" y="371"/>
                      <a:pt x="5184" y="0"/>
                      <a:pt x="4407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9"/>
              <p:cNvSpPr/>
              <p:nvPr/>
            </p:nvSpPr>
            <p:spPr>
              <a:xfrm>
                <a:off x="3431963" y="3828325"/>
                <a:ext cx="287750" cy="254950"/>
              </a:xfrm>
              <a:custGeom>
                <a:rect b="b" l="l" r="r" t="t"/>
                <a:pathLst>
                  <a:path extrusionOk="0" h="10198" w="11510">
                    <a:moveTo>
                      <a:pt x="8476" y="0"/>
                    </a:moveTo>
                    <a:cubicBezTo>
                      <a:pt x="8476" y="0"/>
                      <a:pt x="4400" y="875"/>
                      <a:pt x="3081" y="1823"/>
                    </a:cubicBezTo>
                    <a:cubicBezTo>
                      <a:pt x="1774" y="2782"/>
                      <a:pt x="0" y="4580"/>
                      <a:pt x="48" y="4928"/>
                    </a:cubicBezTo>
                    <a:cubicBezTo>
                      <a:pt x="96" y="5275"/>
                      <a:pt x="1846" y="10179"/>
                      <a:pt x="1846" y="10179"/>
                    </a:cubicBezTo>
                    <a:cubicBezTo>
                      <a:pt x="1846" y="10179"/>
                      <a:pt x="2032" y="10197"/>
                      <a:pt x="2354" y="10197"/>
                    </a:cubicBezTo>
                    <a:cubicBezTo>
                      <a:pt x="3700" y="10197"/>
                      <a:pt x="7433" y="9870"/>
                      <a:pt x="9987" y="6474"/>
                    </a:cubicBezTo>
                    <a:cubicBezTo>
                      <a:pt x="11509" y="4436"/>
                      <a:pt x="8476" y="0"/>
                      <a:pt x="8476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9"/>
              <p:cNvSpPr/>
              <p:nvPr/>
            </p:nvSpPr>
            <p:spPr>
              <a:xfrm>
                <a:off x="3577113" y="3958600"/>
                <a:ext cx="138100" cy="82125"/>
              </a:xfrm>
              <a:custGeom>
                <a:rect b="b" l="l" r="r" t="t"/>
                <a:pathLst>
                  <a:path extrusionOk="0" h="3285" w="5524">
                    <a:moveTo>
                      <a:pt x="4831" y="1"/>
                    </a:moveTo>
                    <a:cubicBezTo>
                      <a:pt x="4054" y="1"/>
                      <a:pt x="1" y="2713"/>
                      <a:pt x="752" y="3217"/>
                    </a:cubicBezTo>
                    <a:cubicBezTo>
                      <a:pt x="820" y="3264"/>
                      <a:pt x="915" y="3285"/>
                      <a:pt x="1031" y="3285"/>
                    </a:cubicBezTo>
                    <a:cubicBezTo>
                      <a:pt x="2144" y="3285"/>
                      <a:pt x="5200" y="1359"/>
                      <a:pt x="5200" y="1359"/>
                    </a:cubicBezTo>
                    <a:cubicBezTo>
                      <a:pt x="5200" y="1359"/>
                      <a:pt x="5523" y="136"/>
                      <a:pt x="4876" y="4"/>
                    </a:cubicBezTo>
                    <a:cubicBezTo>
                      <a:pt x="4863" y="2"/>
                      <a:pt x="4847" y="1"/>
                      <a:pt x="4831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9"/>
              <p:cNvSpPr/>
              <p:nvPr/>
            </p:nvSpPr>
            <p:spPr>
              <a:xfrm>
                <a:off x="3581713" y="3909150"/>
                <a:ext cx="135600" cy="83150"/>
              </a:xfrm>
              <a:custGeom>
                <a:rect b="b" l="l" r="r" t="t"/>
                <a:pathLst>
                  <a:path extrusionOk="0" h="3326" w="5424">
                    <a:moveTo>
                      <a:pt x="4689" y="0"/>
                    </a:moveTo>
                    <a:cubicBezTo>
                      <a:pt x="3913" y="0"/>
                      <a:pt x="0" y="2376"/>
                      <a:pt x="820" y="3265"/>
                    </a:cubicBezTo>
                    <a:cubicBezTo>
                      <a:pt x="858" y="3307"/>
                      <a:pt x="926" y="3326"/>
                      <a:pt x="1019" y="3326"/>
                    </a:cubicBezTo>
                    <a:cubicBezTo>
                      <a:pt x="1963" y="3326"/>
                      <a:pt x="5423" y="1347"/>
                      <a:pt x="5423" y="1347"/>
                    </a:cubicBezTo>
                    <a:cubicBezTo>
                      <a:pt x="5423" y="1347"/>
                      <a:pt x="5387" y="124"/>
                      <a:pt x="4740" y="4"/>
                    </a:cubicBezTo>
                    <a:cubicBezTo>
                      <a:pt x="4725" y="1"/>
                      <a:pt x="4708" y="0"/>
                      <a:pt x="4689" y="0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9"/>
              <p:cNvSpPr/>
              <p:nvPr/>
            </p:nvSpPr>
            <p:spPr>
              <a:xfrm>
                <a:off x="3528163" y="3862750"/>
                <a:ext cx="182850" cy="91400"/>
              </a:xfrm>
              <a:custGeom>
                <a:rect b="b" l="l" r="r" t="t"/>
                <a:pathLst>
                  <a:path extrusionOk="0" h="3656" w="7314">
                    <a:moveTo>
                      <a:pt x="6598" y="1"/>
                    </a:moveTo>
                    <a:cubicBezTo>
                      <a:pt x="5626" y="1"/>
                      <a:pt x="1" y="2837"/>
                      <a:pt x="924" y="3587"/>
                    </a:cubicBezTo>
                    <a:cubicBezTo>
                      <a:pt x="981" y="3634"/>
                      <a:pt x="1078" y="3656"/>
                      <a:pt x="1208" y="3656"/>
                    </a:cubicBezTo>
                    <a:cubicBezTo>
                      <a:pt x="2521" y="3656"/>
                      <a:pt x="7146" y="1453"/>
                      <a:pt x="7146" y="1453"/>
                    </a:cubicBezTo>
                    <a:cubicBezTo>
                      <a:pt x="7146" y="1453"/>
                      <a:pt x="7314" y="242"/>
                      <a:pt x="6690" y="14"/>
                    </a:cubicBezTo>
                    <a:cubicBezTo>
                      <a:pt x="6667" y="5"/>
                      <a:pt x="6636" y="1"/>
                      <a:pt x="6598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3527588" y="3819000"/>
                <a:ext cx="163350" cy="95075"/>
              </a:xfrm>
              <a:custGeom>
                <a:rect b="b" l="l" r="r" t="t"/>
                <a:pathLst>
                  <a:path extrusionOk="0" h="3803" w="6534">
                    <a:moveTo>
                      <a:pt x="5829" y="1"/>
                    </a:moveTo>
                    <a:cubicBezTo>
                      <a:pt x="4894" y="1"/>
                      <a:pt x="0" y="2626"/>
                      <a:pt x="311" y="3778"/>
                    </a:cubicBezTo>
                    <a:cubicBezTo>
                      <a:pt x="317" y="3795"/>
                      <a:pt x="341" y="3803"/>
                      <a:pt x="381" y="3803"/>
                    </a:cubicBezTo>
                    <a:cubicBezTo>
                      <a:pt x="1064" y="3803"/>
                      <a:pt x="6425" y="1560"/>
                      <a:pt x="6425" y="1560"/>
                    </a:cubicBezTo>
                    <a:cubicBezTo>
                      <a:pt x="6425" y="1560"/>
                      <a:pt x="6533" y="241"/>
                      <a:pt x="5922" y="14"/>
                    </a:cubicBezTo>
                    <a:cubicBezTo>
                      <a:pt x="5898" y="5"/>
                      <a:pt x="5866" y="1"/>
                      <a:pt x="5829" y="1"/>
                    </a:cubicBezTo>
                    <a:close/>
                  </a:path>
                </a:pathLst>
              </a:custGeom>
              <a:solidFill>
                <a:srgbClr val="FF72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3609088" y="3863100"/>
                <a:ext cx="62075" cy="26375"/>
              </a:xfrm>
              <a:custGeom>
                <a:rect b="b" l="l" r="r" t="t"/>
                <a:pathLst>
                  <a:path extrusionOk="0" h="1055" w="2483">
                    <a:moveTo>
                      <a:pt x="2300" y="0"/>
                    </a:moveTo>
                    <a:cubicBezTo>
                      <a:pt x="2281" y="0"/>
                      <a:pt x="2261" y="4"/>
                      <a:pt x="2242" y="12"/>
                    </a:cubicBezTo>
                    <a:lnTo>
                      <a:pt x="132" y="731"/>
                    </a:lnTo>
                    <a:cubicBezTo>
                      <a:pt x="48" y="755"/>
                      <a:pt x="0" y="851"/>
                      <a:pt x="24" y="947"/>
                    </a:cubicBezTo>
                    <a:cubicBezTo>
                      <a:pt x="48" y="1007"/>
                      <a:pt x="108" y="1055"/>
                      <a:pt x="192" y="1055"/>
                    </a:cubicBezTo>
                    <a:lnTo>
                      <a:pt x="240" y="1055"/>
                    </a:lnTo>
                    <a:lnTo>
                      <a:pt x="2350" y="324"/>
                    </a:lnTo>
                    <a:cubicBezTo>
                      <a:pt x="2434" y="300"/>
                      <a:pt x="2482" y="204"/>
                      <a:pt x="2458" y="120"/>
                    </a:cubicBezTo>
                    <a:cubicBezTo>
                      <a:pt x="2430" y="46"/>
                      <a:pt x="2366" y="0"/>
                      <a:pt x="23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3622863" y="3907900"/>
                <a:ext cx="62375" cy="26550"/>
              </a:xfrm>
              <a:custGeom>
                <a:rect b="b" l="l" r="r" t="t"/>
                <a:pathLst>
                  <a:path extrusionOk="0" h="1062" w="2495">
                    <a:moveTo>
                      <a:pt x="2292" y="0"/>
                    </a:moveTo>
                    <a:cubicBezTo>
                      <a:pt x="2276" y="0"/>
                      <a:pt x="2259" y="2"/>
                      <a:pt x="2243" y="6"/>
                    </a:cubicBezTo>
                    <a:lnTo>
                      <a:pt x="133" y="726"/>
                    </a:lnTo>
                    <a:cubicBezTo>
                      <a:pt x="49" y="762"/>
                      <a:pt x="1" y="857"/>
                      <a:pt x="37" y="941"/>
                    </a:cubicBezTo>
                    <a:cubicBezTo>
                      <a:pt x="61" y="1013"/>
                      <a:pt x="121" y="1061"/>
                      <a:pt x="193" y="1061"/>
                    </a:cubicBezTo>
                    <a:cubicBezTo>
                      <a:pt x="217" y="1061"/>
                      <a:pt x="229" y="1049"/>
                      <a:pt x="253" y="1049"/>
                    </a:cubicBezTo>
                    <a:lnTo>
                      <a:pt x="2351" y="330"/>
                    </a:lnTo>
                    <a:cubicBezTo>
                      <a:pt x="2447" y="294"/>
                      <a:pt x="2494" y="198"/>
                      <a:pt x="2459" y="114"/>
                    </a:cubicBezTo>
                    <a:cubicBezTo>
                      <a:pt x="2439" y="45"/>
                      <a:pt x="2370" y="0"/>
                      <a:pt x="22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3636963" y="3952700"/>
                <a:ext cx="62050" cy="26400"/>
              </a:xfrm>
              <a:custGeom>
                <a:rect b="b" l="l" r="r" t="t"/>
                <a:pathLst>
                  <a:path extrusionOk="0" h="1056" w="2482">
                    <a:moveTo>
                      <a:pt x="2302" y="1"/>
                    </a:moveTo>
                    <a:cubicBezTo>
                      <a:pt x="2282" y="1"/>
                      <a:pt x="2261" y="4"/>
                      <a:pt x="2242" y="13"/>
                    </a:cubicBezTo>
                    <a:lnTo>
                      <a:pt x="132" y="732"/>
                    </a:lnTo>
                    <a:cubicBezTo>
                      <a:pt x="48" y="756"/>
                      <a:pt x="0" y="852"/>
                      <a:pt x="36" y="948"/>
                    </a:cubicBezTo>
                    <a:cubicBezTo>
                      <a:pt x="48" y="1008"/>
                      <a:pt x="120" y="1056"/>
                      <a:pt x="192" y="1056"/>
                    </a:cubicBezTo>
                    <a:cubicBezTo>
                      <a:pt x="204" y="1056"/>
                      <a:pt x="228" y="1056"/>
                      <a:pt x="240" y="1044"/>
                    </a:cubicBezTo>
                    <a:lnTo>
                      <a:pt x="2350" y="324"/>
                    </a:lnTo>
                    <a:cubicBezTo>
                      <a:pt x="2446" y="300"/>
                      <a:pt x="2482" y="204"/>
                      <a:pt x="2458" y="109"/>
                    </a:cubicBezTo>
                    <a:cubicBezTo>
                      <a:pt x="2440" y="44"/>
                      <a:pt x="2371" y="1"/>
                      <a:pt x="23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3729263" y="3353875"/>
                <a:ext cx="180150" cy="187650"/>
              </a:xfrm>
              <a:custGeom>
                <a:rect b="b" l="l" r="r" t="t"/>
                <a:pathLst>
                  <a:path extrusionOk="0" h="7506" w="7206">
                    <a:moveTo>
                      <a:pt x="396" y="0"/>
                    </a:moveTo>
                    <a:cubicBezTo>
                      <a:pt x="313" y="0"/>
                      <a:pt x="241" y="60"/>
                      <a:pt x="229" y="144"/>
                    </a:cubicBezTo>
                    <a:cubicBezTo>
                      <a:pt x="217" y="276"/>
                      <a:pt x="1" y="3441"/>
                      <a:pt x="1991" y="5587"/>
                    </a:cubicBezTo>
                    <a:cubicBezTo>
                      <a:pt x="3166" y="6846"/>
                      <a:pt x="4844" y="7493"/>
                      <a:pt x="7002" y="7493"/>
                    </a:cubicBezTo>
                    <a:lnTo>
                      <a:pt x="7002" y="7505"/>
                    </a:lnTo>
                    <a:cubicBezTo>
                      <a:pt x="7206" y="7481"/>
                      <a:pt x="7206" y="7181"/>
                      <a:pt x="7002" y="7157"/>
                    </a:cubicBezTo>
                    <a:cubicBezTo>
                      <a:pt x="4940" y="7157"/>
                      <a:pt x="3346" y="6558"/>
                      <a:pt x="2243" y="5359"/>
                    </a:cubicBezTo>
                    <a:cubicBezTo>
                      <a:pt x="348" y="3321"/>
                      <a:pt x="564" y="216"/>
                      <a:pt x="564" y="180"/>
                    </a:cubicBezTo>
                    <a:cubicBezTo>
                      <a:pt x="576" y="84"/>
                      <a:pt x="504" y="12"/>
                      <a:pt x="4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3885413" y="3353525"/>
                <a:ext cx="174775" cy="187700"/>
              </a:xfrm>
              <a:custGeom>
                <a:rect b="b" l="l" r="r" t="t"/>
                <a:pathLst>
                  <a:path extrusionOk="0" h="7508" w="6991">
                    <a:moveTo>
                      <a:pt x="6810" y="1"/>
                    </a:moveTo>
                    <a:cubicBezTo>
                      <a:pt x="6723" y="1"/>
                      <a:pt x="6643" y="58"/>
                      <a:pt x="6643" y="146"/>
                    </a:cubicBezTo>
                    <a:cubicBezTo>
                      <a:pt x="6643" y="230"/>
                      <a:pt x="5552" y="7159"/>
                      <a:pt x="265" y="7159"/>
                    </a:cubicBezTo>
                    <a:lnTo>
                      <a:pt x="205" y="7159"/>
                    </a:lnTo>
                    <a:cubicBezTo>
                      <a:pt x="1" y="7183"/>
                      <a:pt x="1" y="7483"/>
                      <a:pt x="205" y="7507"/>
                    </a:cubicBezTo>
                    <a:lnTo>
                      <a:pt x="265" y="7507"/>
                    </a:lnTo>
                    <a:cubicBezTo>
                      <a:pt x="5839" y="7507"/>
                      <a:pt x="6966" y="278"/>
                      <a:pt x="6978" y="194"/>
                    </a:cubicBezTo>
                    <a:cubicBezTo>
                      <a:pt x="6990" y="98"/>
                      <a:pt x="6918" y="14"/>
                      <a:pt x="6834" y="2"/>
                    </a:cubicBezTo>
                    <a:cubicBezTo>
                      <a:pt x="6826" y="1"/>
                      <a:pt x="6818" y="1"/>
                      <a:pt x="68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9"/>
              <p:cNvSpPr/>
              <p:nvPr/>
            </p:nvSpPr>
            <p:spPr>
              <a:xfrm>
                <a:off x="2376363" y="5682075"/>
                <a:ext cx="1394900" cy="1033150"/>
              </a:xfrm>
              <a:custGeom>
                <a:rect b="b" l="l" r="r" t="t"/>
                <a:pathLst>
                  <a:path extrusionOk="0" h="41326" w="55796">
                    <a:moveTo>
                      <a:pt x="4220" y="0"/>
                    </a:moveTo>
                    <a:cubicBezTo>
                      <a:pt x="2242" y="13272"/>
                      <a:pt x="923" y="27946"/>
                      <a:pt x="0" y="39707"/>
                    </a:cubicBezTo>
                    <a:lnTo>
                      <a:pt x="25944" y="40162"/>
                    </a:lnTo>
                    <a:cubicBezTo>
                      <a:pt x="26135" y="37705"/>
                      <a:pt x="26279" y="33389"/>
                      <a:pt x="26483" y="31494"/>
                    </a:cubicBezTo>
                    <a:cubicBezTo>
                      <a:pt x="26495" y="31291"/>
                      <a:pt x="26603" y="31099"/>
                      <a:pt x="26759" y="30979"/>
                    </a:cubicBezTo>
                    <a:cubicBezTo>
                      <a:pt x="26927" y="31111"/>
                      <a:pt x="27022" y="31303"/>
                      <a:pt x="27034" y="31506"/>
                    </a:cubicBezTo>
                    <a:cubicBezTo>
                      <a:pt x="27166" y="33401"/>
                      <a:pt x="28521" y="38868"/>
                      <a:pt x="28773" y="41325"/>
                    </a:cubicBezTo>
                    <a:lnTo>
                      <a:pt x="55795" y="38592"/>
                    </a:lnTo>
                    <a:cubicBezTo>
                      <a:pt x="55268" y="26807"/>
                      <a:pt x="54333" y="14159"/>
                      <a:pt x="52798" y="827"/>
                    </a:cubicBezTo>
                    <a:lnTo>
                      <a:pt x="28509" y="504"/>
                    </a:lnTo>
                    <a:lnTo>
                      <a:pt x="42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9"/>
              <p:cNvSpPr/>
              <p:nvPr/>
            </p:nvSpPr>
            <p:spPr>
              <a:xfrm>
                <a:off x="2419813" y="3903625"/>
                <a:ext cx="1274725" cy="1894175"/>
              </a:xfrm>
              <a:custGeom>
                <a:rect b="b" l="l" r="r" t="t"/>
                <a:pathLst>
                  <a:path extrusionOk="0" h="75767" w="50989">
                    <a:moveTo>
                      <a:pt x="31317" y="0"/>
                    </a:moveTo>
                    <a:cubicBezTo>
                      <a:pt x="22657" y="0"/>
                      <a:pt x="9507" y="897"/>
                      <a:pt x="9507" y="897"/>
                    </a:cubicBezTo>
                    <a:cubicBezTo>
                      <a:pt x="9507" y="897"/>
                      <a:pt x="1463" y="2671"/>
                      <a:pt x="516" y="8509"/>
                    </a:cubicBezTo>
                    <a:cubicBezTo>
                      <a:pt x="0" y="11674"/>
                      <a:pt x="2374" y="72649"/>
                      <a:pt x="2374" y="72649"/>
                    </a:cubicBezTo>
                    <a:cubicBezTo>
                      <a:pt x="2374" y="72649"/>
                      <a:pt x="13698" y="75767"/>
                      <a:pt x="27683" y="75767"/>
                    </a:cubicBezTo>
                    <a:cubicBezTo>
                      <a:pt x="35133" y="75767"/>
                      <a:pt x="43338" y="74882"/>
                      <a:pt x="50988" y="72169"/>
                    </a:cubicBezTo>
                    <a:lnTo>
                      <a:pt x="48291" y="12478"/>
                    </a:lnTo>
                    <a:cubicBezTo>
                      <a:pt x="48003" y="6124"/>
                      <a:pt x="43148" y="885"/>
                      <a:pt x="36830" y="213"/>
                    </a:cubicBezTo>
                    <a:lnTo>
                      <a:pt x="36626" y="189"/>
                    </a:lnTo>
                    <a:cubicBezTo>
                      <a:pt x="35302" y="55"/>
                      <a:pt x="33445" y="0"/>
                      <a:pt x="313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9"/>
              <p:cNvSpPr/>
              <p:nvPr/>
            </p:nvSpPr>
            <p:spPr>
              <a:xfrm>
                <a:off x="2442288" y="4687300"/>
                <a:ext cx="1232750" cy="516150"/>
              </a:xfrm>
              <a:custGeom>
                <a:rect b="b" l="l" r="r" t="t"/>
                <a:pathLst>
                  <a:path extrusionOk="0" h="20646" w="49310">
                    <a:moveTo>
                      <a:pt x="1" y="1"/>
                    </a:moveTo>
                    <a:lnTo>
                      <a:pt x="1" y="1"/>
                    </a:lnTo>
                    <a:cubicBezTo>
                      <a:pt x="288" y="9256"/>
                      <a:pt x="444" y="12133"/>
                      <a:pt x="744" y="20166"/>
                    </a:cubicBezTo>
                    <a:cubicBezTo>
                      <a:pt x="2182" y="20233"/>
                      <a:pt x="3558" y="20264"/>
                      <a:pt x="4874" y="20264"/>
                    </a:cubicBezTo>
                    <a:cubicBezTo>
                      <a:pt x="23582" y="20264"/>
                      <a:pt x="30081" y="13912"/>
                      <a:pt x="30618" y="13912"/>
                    </a:cubicBezTo>
                    <a:cubicBezTo>
                      <a:pt x="30629" y="13912"/>
                      <a:pt x="30638" y="13914"/>
                      <a:pt x="30644" y="13920"/>
                    </a:cubicBezTo>
                    <a:cubicBezTo>
                      <a:pt x="33665" y="16605"/>
                      <a:pt x="46085" y="19387"/>
                      <a:pt x="49310" y="20645"/>
                    </a:cubicBezTo>
                    <a:lnTo>
                      <a:pt x="48878" y="14267"/>
                    </a:lnTo>
                    <a:lnTo>
                      <a:pt x="43867" y="10947"/>
                    </a:lnTo>
                    <a:lnTo>
                      <a:pt x="23858" y="4245"/>
                    </a:lnTo>
                    <a:lnTo>
                      <a:pt x="6678" y="48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9"/>
              <p:cNvSpPr/>
              <p:nvPr/>
            </p:nvSpPr>
            <p:spPr>
              <a:xfrm>
                <a:off x="2808838" y="4621675"/>
                <a:ext cx="864100" cy="587175"/>
              </a:xfrm>
              <a:custGeom>
                <a:rect b="b" l="l" r="r" t="t"/>
                <a:pathLst>
                  <a:path extrusionOk="0" h="23487" w="34564">
                    <a:moveTo>
                      <a:pt x="1" y="0"/>
                    </a:moveTo>
                    <a:lnTo>
                      <a:pt x="4197" y="8392"/>
                    </a:lnTo>
                    <a:cubicBezTo>
                      <a:pt x="4197" y="8392"/>
                      <a:pt x="16485" y="17923"/>
                      <a:pt x="34564" y="23486"/>
                    </a:cubicBezTo>
                    <a:lnTo>
                      <a:pt x="33701" y="5587"/>
                    </a:lnTo>
                    <a:lnTo>
                      <a:pt x="22755" y="3345"/>
                    </a:lnTo>
                    <a:lnTo>
                      <a:pt x="11186" y="16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9"/>
              <p:cNvSpPr/>
              <p:nvPr/>
            </p:nvSpPr>
            <p:spPr>
              <a:xfrm>
                <a:off x="2456688" y="5030475"/>
                <a:ext cx="1223750" cy="369575"/>
              </a:xfrm>
              <a:custGeom>
                <a:rect b="b" l="l" r="r" t="t"/>
                <a:pathLst>
                  <a:path extrusionOk="0" h="14783" w="48950">
                    <a:moveTo>
                      <a:pt x="30092" y="1"/>
                    </a:moveTo>
                    <a:cubicBezTo>
                      <a:pt x="30092" y="1"/>
                      <a:pt x="29072" y="588"/>
                      <a:pt x="28977" y="648"/>
                    </a:cubicBezTo>
                    <a:cubicBezTo>
                      <a:pt x="19430" y="5861"/>
                      <a:pt x="10652" y="6836"/>
                      <a:pt x="5417" y="6836"/>
                    </a:cubicBezTo>
                    <a:cubicBezTo>
                      <a:pt x="2284" y="6836"/>
                      <a:pt x="420" y="6487"/>
                      <a:pt x="420" y="6487"/>
                    </a:cubicBezTo>
                    <a:lnTo>
                      <a:pt x="0" y="3298"/>
                    </a:lnTo>
                    <a:lnTo>
                      <a:pt x="0" y="3298"/>
                    </a:lnTo>
                    <a:cubicBezTo>
                      <a:pt x="96" y="6235"/>
                      <a:pt x="204" y="9076"/>
                      <a:pt x="300" y="11738"/>
                    </a:cubicBezTo>
                    <a:cubicBezTo>
                      <a:pt x="1354" y="11825"/>
                      <a:pt x="2394" y="11866"/>
                      <a:pt x="3418" y="11866"/>
                    </a:cubicBezTo>
                    <a:cubicBezTo>
                      <a:pt x="17429" y="11866"/>
                      <a:pt x="28329" y="4245"/>
                      <a:pt x="28329" y="4245"/>
                    </a:cubicBezTo>
                    <a:cubicBezTo>
                      <a:pt x="32190" y="10623"/>
                      <a:pt x="43926" y="13716"/>
                      <a:pt x="48950" y="14783"/>
                    </a:cubicBezTo>
                    <a:cubicBezTo>
                      <a:pt x="48950" y="14783"/>
                      <a:pt x="48746" y="6990"/>
                      <a:pt x="48602" y="6954"/>
                    </a:cubicBezTo>
                    <a:cubicBezTo>
                      <a:pt x="37764" y="3861"/>
                      <a:pt x="30092" y="1"/>
                      <a:pt x="300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9"/>
              <p:cNvSpPr/>
              <p:nvPr/>
            </p:nvSpPr>
            <p:spPr>
              <a:xfrm>
                <a:off x="2873888" y="3695250"/>
                <a:ext cx="347675" cy="502350"/>
              </a:xfrm>
              <a:custGeom>
                <a:rect b="b" l="l" r="r" t="t"/>
                <a:pathLst>
                  <a:path extrusionOk="0" h="20094" w="13907">
                    <a:moveTo>
                      <a:pt x="1787" y="0"/>
                    </a:moveTo>
                    <a:cubicBezTo>
                      <a:pt x="1127" y="3741"/>
                      <a:pt x="552" y="9987"/>
                      <a:pt x="0" y="10970"/>
                    </a:cubicBezTo>
                    <a:cubicBezTo>
                      <a:pt x="0" y="10970"/>
                      <a:pt x="252" y="20033"/>
                      <a:pt x="7661" y="20093"/>
                    </a:cubicBezTo>
                    <a:cubicBezTo>
                      <a:pt x="7665" y="20093"/>
                      <a:pt x="7669" y="20093"/>
                      <a:pt x="7673" y="20093"/>
                    </a:cubicBezTo>
                    <a:cubicBezTo>
                      <a:pt x="10595" y="20093"/>
                      <a:pt x="13906" y="15687"/>
                      <a:pt x="13308" y="11210"/>
                    </a:cubicBezTo>
                    <a:cubicBezTo>
                      <a:pt x="13080" y="9447"/>
                      <a:pt x="11581" y="5096"/>
                      <a:pt x="10946" y="48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9"/>
              <p:cNvSpPr/>
              <p:nvPr/>
            </p:nvSpPr>
            <p:spPr>
              <a:xfrm>
                <a:off x="2911938" y="3695250"/>
                <a:ext cx="239200" cy="149275"/>
              </a:xfrm>
              <a:custGeom>
                <a:rect b="b" l="l" r="r" t="t"/>
                <a:pathLst>
                  <a:path extrusionOk="0" h="5971" w="9568">
                    <a:moveTo>
                      <a:pt x="265" y="0"/>
                    </a:moveTo>
                    <a:cubicBezTo>
                      <a:pt x="181" y="432"/>
                      <a:pt x="97" y="947"/>
                      <a:pt x="1" y="1499"/>
                    </a:cubicBezTo>
                    <a:cubicBezTo>
                      <a:pt x="229" y="2206"/>
                      <a:pt x="564" y="2878"/>
                      <a:pt x="1008" y="3477"/>
                    </a:cubicBezTo>
                    <a:cubicBezTo>
                      <a:pt x="2279" y="5108"/>
                      <a:pt x="3657" y="5815"/>
                      <a:pt x="4676" y="5971"/>
                    </a:cubicBezTo>
                    <a:cubicBezTo>
                      <a:pt x="5695" y="5815"/>
                      <a:pt x="7086" y="5131"/>
                      <a:pt x="8393" y="3525"/>
                    </a:cubicBezTo>
                    <a:cubicBezTo>
                      <a:pt x="8920" y="2830"/>
                      <a:pt x="9316" y="2050"/>
                      <a:pt x="9568" y="1223"/>
                    </a:cubicBezTo>
                    <a:cubicBezTo>
                      <a:pt x="9520" y="828"/>
                      <a:pt x="9472" y="432"/>
                      <a:pt x="9424" y="48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9"/>
              <p:cNvSpPr/>
              <p:nvPr/>
            </p:nvSpPr>
            <p:spPr>
              <a:xfrm>
                <a:off x="2875788" y="3396050"/>
                <a:ext cx="299925" cy="404125"/>
              </a:xfrm>
              <a:custGeom>
                <a:rect b="b" l="l" r="r" t="t"/>
                <a:pathLst>
                  <a:path extrusionOk="0" h="16165" w="11997">
                    <a:moveTo>
                      <a:pt x="5046" y="1"/>
                    </a:moveTo>
                    <a:cubicBezTo>
                      <a:pt x="1" y="1"/>
                      <a:pt x="572" y="5387"/>
                      <a:pt x="572" y="5387"/>
                    </a:cubicBezTo>
                    <a:cubicBezTo>
                      <a:pt x="572" y="5387"/>
                      <a:pt x="380" y="10997"/>
                      <a:pt x="2466" y="13683"/>
                    </a:cubicBezTo>
                    <a:cubicBezTo>
                      <a:pt x="3737" y="15313"/>
                      <a:pt x="5127" y="16009"/>
                      <a:pt x="6134" y="16164"/>
                    </a:cubicBezTo>
                    <a:cubicBezTo>
                      <a:pt x="7153" y="16021"/>
                      <a:pt x="8556" y="15337"/>
                      <a:pt x="9863" y="13719"/>
                    </a:cubicBezTo>
                    <a:cubicBezTo>
                      <a:pt x="11997" y="11069"/>
                      <a:pt x="11913" y="5458"/>
                      <a:pt x="11913" y="5458"/>
                    </a:cubicBezTo>
                    <a:cubicBezTo>
                      <a:pt x="11913" y="5458"/>
                      <a:pt x="11946" y="11"/>
                      <a:pt x="6735" y="11"/>
                    </a:cubicBezTo>
                    <a:cubicBezTo>
                      <a:pt x="6480" y="11"/>
                      <a:pt x="6212" y="24"/>
                      <a:pt x="5931" y="52"/>
                    </a:cubicBezTo>
                    <a:cubicBezTo>
                      <a:pt x="5618" y="17"/>
                      <a:pt x="5324" y="1"/>
                      <a:pt x="5046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9"/>
              <p:cNvSpPr/>
              <p:nvPr/>
            </p:nvSpPr>
            <p:spPr>
              <a:xfrm>
                <a:off x="2897263" y="3581800"/>
                <a:ext cx="270075" cy="218675"/>
              </a:xfrm>
              <a:custGeom>
                <a:rect b="b" l="l" r="r" t="t"/>
                <a:pathLst>
                  <a:path extrusionOk="0" h="8747" w="10803">
                    <a:moveTo>
                      <a:pt x="5502" y="1"/>
                    </a:moveTo>
                    <a:cubicBezTo>
                      <a:pt x="4987" y="1"/>
                      <a:pt x="4499" y="327"/>
                      <a:pt x="4256" y="642"/>
                    </a:cubicBezTo>
                    <a:cubicBezTo>
                      <a:pt x="3359" y="1791"/>
                      <a:pt x="602" y="1841"/>
                      <a:pt x="84" y="1841"/>
                    </a:cubicBezTo>
                    <a:cubicBezTo>
                      <a:pt x="35" y="1841"/>
                      <a:pt x="6" y="1841"/>
                      <a:pt x="0" y="1841"/>
                    </a:cubicBezTo>
                    <a:cubicBezTo>
                      <a:pt x="252" y="3399"/>
                      <a:pt x="708" y="5102"/>
                      <a:pt x="1607" y="6253"/>
                    </a:cubicBezTo>
                    <a:cubicBezTo>
                      <a:pt x="2878" y="7883"/>
                      <a:pt x="4268" y="8591"/>
                      <a:pt x="5275" y="8746"/>
                    </a:cubicBezTo>
                    <a:cubicBezTo>
                      <a:pt x="6079" y="8626"/>
                      <a:pt x="7122" y="8159"/>
                      <a:pt x="8165" y="7176"/>
                    </a:cubicBezTo>
                    <a:cubicBezTo>
                      <a:pt x="9903" y="5665"/>
                      <a:pt x="10802" y="2632"/>
                      <a:pt x="10682" y="1961"/>
                    </a:cubicBezTo>
                    <a:lnTo>
                      <a:pt x="10694" y="1913"/>
                    </a:lnTo>
                    <a:lnTo>
                      <a:pt x="10694" y="1913"/>
                    </a:lnTo>
                    <a:cubicBezTo>
                      <a:pt x="10329" y="2033"/>
                      <a:pt x="9957" y="2084"/>
                      <a:pt x="9594" y="2084"/>
                    </a:cubicBezTo>
                    <a:cubicBezTo>
                      <a:pt x="8220" y="2084"/>
                      <a:pt x="6980" y="1351"/>
                      <a:pt x="6714" y="858"/>
                    </a:cubicBezTo>
                    <a:cubicBezTo>
                      <a:pt x="6372" y="223"/>
                      <a:pt x="5928" y="1"/>
                      <a:pt x="5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9"/>
              <p:cNvSpPr/>
              <p:nvPr/>
            </p:nvSpPr>
            <p:spPr>
              <a:xfrm>
                <a:off x="2859488" y="3543825"/>
                <a:ext cx="37500" cy="84000"/>
              </a:xfrm>
              <a:custGeom>
                <a:rect b="b" l="l" r="r" t="t"/>
                <a:pathLst>
                  <a:path extrusionOk="0" h="3360" w="1500">
                    <a:moveTo>
                      <a:pt x="664" y="0"/>
                    </a:moveTo>
                    <a:cubicBezTo>
                      <a:pt x="536" y="0"/>
                      <a:pt x="420" y="31"/>
                      <a:pt x="360" y="123"/>
                    </a:cubicBezTo>
                    <a:cubicBezTo>
                      <a:pt x="169" y="399"/>
                      <a:pt x="1" y="1526"/>
                      <a:pt x="516" y="2281"/>
                    </a:cubicBezTo>
                    <a:cubicBezTo>
                      <a:pt x="780" y="2701"/>
                      <a:pt x="1104" y="3060"/>
                      <a:pt x="1499" y="3360"/>
                    </a:cubicBezTo>
                    <a:lnTo>
                      <a:pt x="1224" y="123"/>
                    </a:lnTo>
                    <a:cubicBezTo>
                      <a:pt x="1224" y="123"/>
                      <a:pt x="920" y="0"/>
                      <a:pt x="664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9"/>
              <p:cNvSpPr/>
              <p:nvPr/>
            </p:nvSpPr>
            <p:spPr>
              <a:xfrm>
                <a:off x="3164913" y="3545750"/>
                <a:ext cx="38375" cy="83575"/>
              </a:xfrm>
              <a:custGeom>
                <a:rect b="b" l="l" r="r" t="t"/>
                <a:pathLst>
                  <a:path extrusionOk="0" h="3343" w="1535">
                    <a:moveTo>
                      <a:pt x="898" y="1"/>
                    </a:moveTo>
                    <a:cubicBezTo>
                      <a:pt x="646" y="1"/>
                      <a:pt x="348" y="118"/>
                      <a:pt x="348" y="118"/>
                    </a:cubicBezTo>
                    <a:lnTo>
                      <a:pt x="0" y="3343"/>
                    </a:lnTo>
                    <a:cubicBezTo>
                      <a:pt x="396" y="3043"/>
                      <a:pt x="732" y="2683"/>
                      <a:pt x="995" y="2276"/>
                    </a:cubicBezTo>
                    <a:cubicBezTo>
                      <a:pt x="1535" y="1521"/>
                      <a:pt x="1391" y="394"/>
                      <a:pt x="1199" y="118"/>
                    </a:cubicBezTo>
                    <a:cubicBezTo>
                      <a:pt x="1139" y="30"/>
                      <a:pt x="1025" y="1"/>
                      <a:pt x="898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9"/>
              <p:cNvSpPr/>
              <p:nvPr/>
            </p:nvSpPr>
            <p:spPr>
              <a:xfrm>
                <a:off x="2853213" y="3353675"/>
                <a:ext cx="341100" cy="193225"/>
              </a:xfrm>
              <a:custGeom>
                <a:rect b="b" l="l" r="r" t="t"/>
                <a:pathLst>
                  <a:path extrusionOk="0" h="7729" w="13644">
                    <a:moveTo>
                      <a:pt x="8394" y="0"/>
                    </a:moveTo>
                    <a:cubicBezTo>
                      <a:pt x="7692" y="0"/>
                      <a:pt x="6990" y="116"/>
                      <a:pt x="6330" y="356"/>
                    </a:cubicBezTo>
                    <a:cubicBezTo>
                      <a:pt x="5922" y="512"/>
                      <a:pt x="5515" y="704"/>
                      <a:pt x="5083" y="788"/>
                    </a:cubicBezTo>
                    <a:cubicBezTo>
                      <a:pt x="4919" y="813"/>
                      <a:pt x="4753" y="822"/>
                      <a:pt x="4586" y="822"/>
                    </a:cubicBezTo>
                    <a:cubicBezTo>
                      <a:pt x="4266" y="822"/>
                      <a:pt x="3943" y="790"/>
                      <a:pt x="3624" y="790"/>
                    </a:cubicBezTo>
                    <a:cubicBezTo>
                      <a:pt x="3490" y="790"/>
                      <a:pt x="3357" y="796"/>
                      <a:pt x="3225" y="811"/>
                    </a:cubicBezTo>
                    <a:cubicBezTo>
                      <a:pt x="2410" y="907"/>
                      <a:pt x="1690" y="1375"/>
                      <a:pt x="1103" y="1938"/>
                    </a:cubicBezTo>
                    <a:cubicBezTo>
                      <a:pt x="635" y="2382"/>
                      <a:pt x="204" y="2910"/>
                      <a:pt x="72" y="3533"/>
                    </a:cubicBezTo>
                    <a:cubicBezTo>
                      <a:pt x="0" y="3941"/>
                      <a:pt x="0" y="4348"/>
                      <a:pt x="96" y="4756"/>
                    </a:cubicBezTo>
                    <a:cubicBezTo>
                      <a:pt x="220" y="5391"/>
                      <a:pt x="896" y="7099"/>
                      <a:pt x="1497" y="7099"/>
                    </a:cubicBezTo>
                    <a:cubicBezTo>
                      <a:pt x="1713" y="7099"/>
                      <a:pt x="1918" y="6880"/>
                      <a:pt x="2086" y="6314"/>
                    </a:cubicBezTo>
                    <a:cubicBezTo>
                      <a:pt x="2218" y="5895"/>
                      <a:pt x="2194" y="5439"/>
                      <a:pt x="2302" y="5020"/>
                    </a:cubicBezTo>
                    <a:cubicBezTo>
                      <a:pt x="2530" y="4156"/>
                      <a:pt x="3237" y="3509"/>
                      <a:pt x="4112" y="3353"/>
                    </a:cubicBezTo>
                    <a:cubicBezTo>
                      <a:pt x="4166" y="3342"/>
                      <a:pt x="4222" y="3336"/>
                      <a:pt x="4279" y="3336"/>
                    </a:cubicBezTo>
                    <a:cubicBezTo>
                      <a:pt x="4348" y="3336"/>
                      <a:pt x="4418" y="3345"/>
                      <a:pt x="4484" y="3365"/>
                    </a:cubicBezTo>
                    <a:cubicBezTo>
                      <a:pt x="4640" y="3437"/>
                      <a:pt x="4771" y="3545"/>
                      <a:pt x="4891" y="3665"/>
                    </a:cubicBezTo>
                    <a:cubicBezTo>
                      <a:pt x="5252" y="3979"/>
                      <a:pt x="5720" y="4088"/>
                      <a:pt x="6212" y="4088"/>
                    </a:cubicBezTo>
                    <a:cubicBezTo>
                      <a:pt x="6603" y="4088"/>
                      <a:pt x="7008" y="4019"/>
                      <a:pt x="7385" y="3929"/>
                    </a:cubicBezTo>
                    <a:cubicBezTo>
                      <a:pt x="7946" y="3792"/>
                      <a:pt x="8539" y="3624"/>
                      <a:pt x="9111" y="3624"/>
                    </a:cubicBezTo>
                    <a:cubicBezTo>
                      <a:pt x="9394" y="3624"/>
                      <a:pt x="9672" y="3665"/>
                      <a:pt x="9939" y="3773"/>
                    </a:cubicBezTo>
                    <a:cubicBezTo>
                      <a:pt x="10718" y="4084"/>
                      <a:pt x="11185" y="4876"/>
                      <a:pt x="11533" y="5631"/>
                    </a:cubicBezTo>
                    <a:cubicBezTo>
                      <a:pt x="11869" y="6386"/>
                      <a:pt x="12180" y="7213"/>
                      <a:pt x="12840" y="7729"/>
                    </a:cubicBezTo>
                    <a:cubicBezTo>
                      <a:pt x="13643" y="6698"/>
                      <a:pt x="13643" y="5295"/>
                      <a:pt x="13607" y="4000"/>
                    </a:cubicBezTo>
                    <a:cubicBezTo>
                      <a:pt x="13583" y="3521"/>
                      <a:pt x="13571" y="3017"/>
                      <a:pt x="13379" y="2574"/>
                    </a:cubicBezTo>
                    <a:cubicBezTo>
                      <a:pt x="13211" y="2238"/>
                      <a:pt x="12984" y="1926"/>
                      <a:pt x="12696" y="1675"/>
                    </a:cubicBezTo>
                    <a:cubicBezTo>
                      <a:pt x="11559" y="587"/>
                      <a:pt x="9974" y="0"/>
                      <a:pt x="83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9"/>
              <p:cNvSpPr/>
              <p:nvPr/>
            </p:nvSpPr>
            <p:spPr>
              <a:xfrm>
                <a:off x="2982088" y="3542375"/>
                <a:ext cx="15300" cy="31225"/>
              </a:xfrm>
              <a:custGeom>
                <a:rect b="b" l="l" r="r" t="t"/>
                <a:pathLst>
                  <a:path extrusionOk="0" h="1249" w="612">
                    <a:moveTo>
                      <a:pt x="337" y="1"/>
                    </a:moveTo>
                    <a:cubicBezTo>
                      <a:pt x="174" y="1"/>
                      <a:pt x="36" y="272"/>
                      <a:pt x="24" y="613"/>
                    </a:cubicBezTo>
                    <a:cubicBezTo>
                      <a:pt x="0" y="960"/>
                      <a:pt x="108" y="1248"/>
                      <a:pt x="264" y="1248"/>
                    </a:cubicBezTo>
                    <a:cubicBezTo>
                      <a:pt x="267" y="1248"/>
                      <a:pt x="271" y="1248"/>
                      <a:pt x="274" y="1248"/>
                    </a:cubicBezTo>
                    <a:cubicBezTo>
                      <a:pt x="438" y="1248"/>
                      <a:pt x="576" y="977"/>
                      <a:pt x="588" y="649"/>
                    </a:cubicBezTo>
                    <a:cubicBezTo>
                      <a:pt x="612" y="301"/>
                      <a:pt x="504" y="13"/>
                      <a:pt x="348" y="1"/>
                    </a:cubicBezTo>
                    <a:cubicBezTo>
                      <a:pt x="344" y="1"/>
                      <a:pt x="341" y="1"/>
                      <a:pt x="337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9"/>
              <p:cNvSpPr/>
              <p:nvPr/>
            </p:nvSpPr>
            <p:spPr>
              <a:xfrm>
                <a:off x="2921538" y="3486200"/>
                <a:ext cx="94300" cy="37325"/>
              </a:xfrm>
              <a:custGeom>
                <a:rect b="b" l="l" r="r" t="t"/>
                <a:pathLst>
                  <a:path extrusionOk="0" h="1493" w="3772">
                    <a:moveTo>
                      <a:pt x="1939" y="0"/>
                    </a:moveTo>
                    <a:cubicBezTo>
                      <a:pt x="1615" y="0"/>
                      <a:pt x="1280" y="95"/>
                      <a:pt x="983" y="366"/>
                    </a:cubicBezTo>
                    <a:cubicBezTo>
                      <a:pt x="0" y="1265"/>
                      <a:pt x="588" y="1493"/>
                      <a:pt x="756" y="1493"/>
                    </a:cubicBezTo>
                    <a:cubicBezTo>
                      <a:pt x="882" y="1484"/>
                      <a:pt x="1912" y="965"/>
                      <a:pt x="2623" y="965"/>
                    </a:cubicBezTo>
                    <a:cubicBezTo>
                      <a:pt x="2857" y="965"/>
                      <a:pt x="3056" y="1021"/>
                      <a:pt x="3177" y="1169"/>
                    </a:cubicBezTo>
                    <a:cubicBezTo>
                      <a:pt x="3177" y="1169"/>
                      <a:pt x="3196" y="1171"/>
                      <a:pt x="3224" y="1171"/>
                    </a:cubicBezTo>
                    <a:cubicBezTo>
                      <a:pt x="3367" y="1171"/>
                      <a:pt x="3772" y="1121"/>
                      <a:pt x="3381" y="510"/>
                    </a:cubicBezTo>
                    <a:cubicBezTo>
                      <a:pt x="3381" y="510"/>
                      <a:pt x="2690" y="0"/>
                      <a:pt x="1939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9"/>
              <p:cNvSpPr/>
              <p:nvPr/>
            </p:nvSpPr>
            <p:spPr>
              <a:xfrm>
                <a:off x="3068988" y="3543900"/>
                <a:ext cx="14725" cy="31200"/>
              </a:xfrm>
              <a:custGeom>
                <a:rect b="b" l="l" r="r" t="t"/>
                <a:pathLst>
                  <a:path extrusionOk="0" h="1248" w="589">
                    <a:moveTo>
                      <a:pt x="277" y="0"/>
                    </a:moveTo>
                    <a:cubicBezTo>
                      <a:pt x="121" y="0"/>
                      <a:pt x="1" y="288"/>
                      <a:pt x="13" y="635"/>
                    </a:cubicBezTo>
                    <a:cubicBezTo>
                      <a:pt x="25" y="976"/>
                      <a:pt x="151" y="1247"/>
                      <a:pt x="303" y="1247"/>
                    </a:cubicBezTo>
                    <a:cubicBezTo>
                      <a:pt x="306" y="1247"/>
                      <a:pt x="309" y="1247"/>
                      <a:pt x="313" y="1247"/>
                    </a:cubicBezTo>
                    <a:cubicBezTo>
                      <a:pt x="468" y="1247"/>
                      <a:pt x="588" y="959"/>
                      <a:pt x="576" y="623"/>
                    </a:cubicBezTo>
                    <a:cubicBezTo>
                      <a:pt x="576" y="276"/>
                      <a:pt x="432" y="0"/>
                      <a:pt x="277" y="0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9"/>
              <p:cNvSpPr/>
              <p:nvPr/>
            </p:nvSpPr>
            <p:spPr>
              <a:xfrm>
                <a:off x="3051038" y="3488325"/>
                <a:ext cx="94375" cy="38225"/>
              </a:xfrm>
              <a:custGeom>
                <a:rect b="b" l="l" r="r" t="t"/>
                <a:pathLst>
                  <a:path extrusionOk="0" h="1529" w="3775">
                    <a:moveTo>
                      <a:pt x="1849" y="0"/>
                    </a:moveTo>
                    <a:cubicBezTo>
                      <a:pt x="1121" y="0"/>
                      <a:pt x="455" y="461"/>
                      <a:pt x="455" y="461"/>
                    </a:cubicBezTo>
                    <a:cubicBezTo>
                      <a:pt x="0" y="1095"/>
                      <a:pt x="479" y="1133"/>
                      <a:pt x="606" y="1133"/>
                    </a:cubicBezTo>
                    <a:cubicBezTo>
                      <a:pt x="623" y="1133"/>
                      <a:pt x="634" y="1132"/>
                      <a:pt x="635" y="1132"/>
                    </a:cubicBezTo>
                    <a:cubicBezTo>
                      <a:pt x="752" y="996"/>
                      <a:pt x="935" y="943"/>
                      <a:pt x="1149" y="943"/>
                    </a:cubicBezTo>
                    <a:cubicBezTo>
                      <a:pt x="1860" y="943"/>
                      <a:pt x="2913" y="1519"/>
                      <a:pt x="3033" y="1528"/>
                    </a:cubicBezTo>
                    <a:cubicBezTo>
                      <a:pt x="3037" y="1528"/>
                      <a:pt x="3042" y="1528"/>
                      <a:pt x="3047" y="1528"/>
                    </a:cubicBezTo>
                    <a:cubicBezTo>
                      <a:pt x="3232" y="1528"/>
                      <a:pt x="3774" y="1311"/>
                      <a:pt x="2853" y="401"/>
                    </a:cubicBezTo>
                    <a:cubicBezTo>
                      <a:pt x="2546" y="102"/>
                      <a:pt x="2191" y="0"/>
                      <a:pt x="1849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9"/>
              <p:cNvSpPr/>
              <p:nvPr/>
            </p:nvSpPr>
            <p:spPr>
              <a:xfrm>
                <a:off x="2027838" y="3971875"/>
                <a:ext cx="723475" cy="1225475"/>
              </a:xfrm>
              <a:custGeom>
                <a:rect b="b" l="l" r="r" t="t"/>
                <a:pathLst>
                  <a:path extrusionOk="0" h="49019" w="28939">
                    <a:moveTo>
                      <a:pt x="20799" y="1"/>
                    </a:moveTo>
                    <a:cubicBezTo>
                      <a:pt x="20799" y="1"/>
                      <a:pt x="7311" y="8920"/>
                      <a:pt x="1605" y="37573"/>
                    </a:cubicBezTo>
                    <a:cubicBezTo>
                      <a:pt x="0" y="45647"/>
                      <a:pt x="11640" y="49018"/>
                      <a:pt x="23240" y="49018"/>
                    </a:cubicBezTo>
                    <a:cubicBezTo>
                      <a:pt x="25161" y="49018"/>
                      <a:pt x="27080" y="48926"/>
                      <a:pt x="28939" y="48747"/>
                    </a:cubicBezTo>
                    <a:lnTo>
                      <a:pt x="20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9"/>
              <p:cNvSpPr/>
              <p:nvPr/>
            </p:nvSpPr>
            <p:spPr>
              <a:xfrm>
                <a:off x="2027838" y="4664525"/>
                <a:ext cx="723475" cy="532825"/>
              </a:xfrm>
              <a:custGeom>
                <a:rect b="b" l="l" r="r" t="t"/>
                <a:pathLst>
                  <a:path extrusionOk="0" h="21313" w="28939">
                    <a:moveTo>
                      <a:pt x="4074" y="1"/>
                    </a:moveTo>
                    <a:cubicBezTo>
                      <a:pt x="3079" y="3250"/>
                      <a:pt x="2264" y="6535"/>
                      <a:pt x="1605" y="9867"/>
                    </a:cubicBezTo>
                    <a:cubicBezTo>
                      <a:pt x="0" y="17941"/>
                      <a:pt x="11640" y="21312"/>
                      <a:pt x="23240" y="21312"/>
                    </a:cubicBezTo>
                    <a:cubicBezTo>
                      <a:pt x="25161" y="21312"/>
                      <a:pt x="27080" y="21220"/>
                      <a:pt x="28939" y="21041"/>
                    </a:cubicBezTo>
                    <a:lnTo>
                      <a:pt x="25750" y="1943"/>
                    </a:lnTo>
                    <a:lnTo>
                      <a:pt x="23256" y="1391"/>
                    </a:lnTo>
                    <a:lnTo>
                      <a:pt x="4074" y="1"/>
                    </a:lnTo>
                    <a:close/>
                  </a:path>
                </a:pathLst>
              </a:custGeom>
              <a:solidFill>
                <a:srgbClr val="FB9E81"/>
              </a:solidFill>
              <a:ln cap="flat" cmpd="sng" w="9525">
                <a:solidFill>
                  <a:srgbClr val="FB9E8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9"/>
              <p:cNvSpPr/>
              <p:nvPr/>
            </p:nvSpPr>
            <p:spPr>
              <a:xfrm>
                <a:off x="2599938" y="4454100"/>
                <a:ext cx="42575" cy="225150"/>
              </a:xfrm>
              <a:custGeom>
                <a:rect b="b" l="l" r="r" t="t"/>
                <a:pathLst>
                  <a:path extrusionOk="0" h="9006" w="1703">
                    <a:moveTo>
                      <a:pt x="1481" y="1"/>
                    </a:moveTo>
                    <a:cubicBezTo>
                      <a:pt x="1382" y="1"/>
                      <a:pt x="1307" y="92"/>
                      <a:pt x="1307" y="193"/>
                    </a:cubicBezTo>
                    <a:cubicBezTo>
                      <a:pt x="1307" y="253"/>
                      <a:pt x="1199" y="5433"/>
                      <a:pt x="37" y="8741"/>
                    </a:cubicBezTo>
                    <a:cubicBezTo>
                      <a:pt x="1" y="8837"/>
                      <a:pt x="49" y="8957"/>
                      <a:pt x="156" y="8993"/>
                    </a:cubicBezTo>
                    <a:cubicBezTo>
                      <a:pt x="180" y="9005"/>
                      <a:pt x="204" y="9005"/>
                      <a:pt x="228" y="9005"/>
                    </a:cubicBezTo>
                    <a:cubicBezTo>
                      <a:pt x="312" y="9005"/>
                      <a:pt x="384" y="8945"/>
                      <a:pt x="408" y="8861"/>
                    </a:cubicBezTo>
                    <a:cubicBezTo>
                      <a:pt x="1595" y="5492"/>
                      <a:pt x="1703" y="253"/>
                      <a:pt x="1703" y="205"/>
                    </a:cubicBezTo>
                    <a:cubicBezTo>
                      <a:pt x="1703" y="86"/>
                      <a:pt x="1619" y="2"/>
                      <a:pt x="1499" y="2"/>
                    </a:cubicBezTo>
                    <a:cubicBezTo>
                      <a:pt x="1493" y="1"/>
                      <a:pt x="1487" y="1"/>
                      <a:pt x="14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9"/>
              <p:cNvSpPr/>
              <p:nvPr/>
            </p:nvSpPr>
            <p:spPr>
              <a:xfrm>
                <a:off x="3274313" y="3983875"/>
                <a:ext cx="738050" cy="1202525"/>
              </a:xfrm>
              <a:custGeom>
                <a:rect b="b" l="l" r="r" t="t"/>
                <a:pathLst>
                  <a:path extrusionOk="0" h="48101" w="29522">
                    <a:moveTo>
                      <a:pt x="9615" y="0"/>
                    </a:moveTo>
                    <a:lnTo>
                      <a:pt x="0" y="42620"/>
                    </a:lnTo>
                    <a:cubicBezTo>
                      <a:pt x="6783" y="46454"/>
                      <a:pt x="12927" y="48100"/>
                      <a:pt x="17776" y="48100"/>
                    </a:cubicBezTo>
                    <a:cubicBezTo>
                      <a:pt x="25147" y="48100"/>
                      <a:pt x="29521" y="44293"/>
                      <a:pt x="28581" y="38580"/>
                    </a:cubicBezTo>
                    <a:cubicBezTo>
                      <a:pt x="23845" y="9747"/>
                      <a:pt x="9615" y="0"/>
                      <a:pt x="9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9"/>
              <p:cNvSpPr/>
              <p:nvPr/>
            </p:nvSpPr>
            <p:spPr>
              <a:xfrm>
                <a:off x="3638163" y="4762550"/>
                <a:ext cx="373650" cy="446900"/>
              </a:xfrm>
              <a:custGeom>
                <a:rect b="b" l="l" r="r" t="t"/>
                <a:pathLst>
                  <a:path extrusionOk="0" h="17876" w="14946">
                    <a:moveTo>
                      <a:pt x="0" y="0"/>
                    </a:moveTo>
                    <a:lnTo>
                      <a:pt x="1331" y="17479"/>
                    </a:lnTo>
                    <a:lnTo>
                      <a:pt x="1343" y="17803"/>
                    </a:lnTo>
                    <a:cubicBezTo>
                      <a:pt x="1885" y="17852"/>
                      <a:pt x="2415" y="17876"/>
                      <a:pt x="2932" y="17876"/>
                    </a:cubicBezTo>
                    <a:cubicBezTo>
                      <a:pt x="10276" y="17876"/>
                      <a:pt x="14945" y="13082"/>
                      <a:pt x="14027" y="7493"/>
                    </a:cubicBezTo>
                    <a:cubicBezTo>
                      <a:pt x="13511" y="4400"/>
                      <a:pt x="13368" y="2853"/>
                      <a:pt x="12660" y="1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9"/>
              <p:cNvSpPr/>
              <p:nvPr/>
            </p:nvSpPr>
            <p:spPr>
              <a:xfrm>
                <a:off x="3638163" y="4762550"/>
                <a:ext cx="373650" cy="446900"/>
              </a:xfrm>
              <a:custGeom>
                <a:rect b="b" l="l" r="r" t="t"/>
                <a:pathLst>
                  <a:path extrusionOk="0" h="17876" w="14946">
                    <a:moveTo>
                      <a:pt x="0" y="0"/>
                    </a:moveTo>
                    <a:lnTo>
                      <a:pt x="1331" y="17479"/>
                    </a:lnTo>
                    <a:lnTo>
                      <a:pt x="1343" y="17803"/>
                    </a:lnTo>
                    <a:cubicBezTo>
                      <a:pt x="1885" y="17852"/>
                      <a:pt x="2415" y="17876"/>
                      <a:pt x="2932" y="17876"/>
                    </a:cubicBezTo>
                    <a:cubicBezTo>
                      <a:pt x="10276" y="17876"/>
                      <a:pt x="14945" y="13082"/>
                      <a:pt x="14027" y="7493"/>
                    </a:cubicBezTo>
                    <a:cubicBezTo>
                      <a:pt x="13511" y="4400"/>
                      <a:pt x="13368" y="2853"/>
                      <a:pt x="12660" y="1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9"/>
              <p:cNvSpPr/>
              <p:nvPr/>
            </p:nvSpPr>
            <p:spPr>
              <a:xfrm>
                <a:off x="3198163" y="4702600"/>
                <a:ext cx="472750" cy="494875"/>
              </a:xfrm>
              <a:custGeom>
                <a:rect b="b" l="l" r="r" t="t"/>
                <a:pathLst>
                  <a:path extrusionOk="0" h="19795" w="18910">
                    <a:moveTo>
                      <a:pt x="6139" y="0"/>
                    </a:moveTo>
                    <a:lnTo>
                      <a:pt x="1" y="12217"/>
                    </a:lnTo>
                    <a:cubicBezTo>
                      <a:pt x="5326" y="16022"/>
                      <a:pt x="18130" y="19794"/>
                      <a:pt x="18874" y="19794"/>
                    </a:cubicBezTo>
                    <a:cubicBezTo>
                      <a:pt x="18898" y="19794"/>
                      <a:pt x="18910" y="19790"/>
                      <a:pt x="18907" y="19782"/>
                    </a:cubicBezTo>
                    <a:lnTo>
                      <a:pt x="17756" y="2362"/>
                    </a:lnTo>
                    <a:cubicBezTo>
                      <a:pt x="17756" y="2362"/>
                      <a:pt x="13224" y="2338"/>
                      <a:pt x="13117" y="2290"/>
                    </a:cubicBezTo>
                    <a:cubicBezTo>
                      <a:pt x="10851" y="1367"/>
                      <a:pt x="8513" y="600"/>
                      <a:pt x="6139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9"/>
              <p:cNvSpPr/>
              <p:nvPr/>
            </p:nvSpPr>
            <p:spPr>
              <a:xfrm>
                <a:off x="3526063" y="4759850"/>
                <a:ext cx="446000" cy="74050"/>
              </a:xfrm>
              <a:custGeom>
                <a:rect b="b" l="l" r="r" t="t"/>
                <a:pathLst>
                  <a:path extrusionOk="0" h="2962" w="17840">
                    <a:moveTo>
                      <a:pt x="1" y="0"/>
                    </a:moveTo>
                    <a:lnTo>
                      <a:pt x="1271" y="1007"/>
                    </a:lnTo>
                    <a:lnTo>
                      <a:pt x="17840" y="2961"/>
                    </a:lnTo>
                    <a:lnTo>
                      <a:pt x="17156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9"/>
              <p:cNvSpPr/>
              <p:nvPr/>
            </p:nvSpPr>
            <p:spPr>
              <a:xfrm>
                <a:off x="3457438" y="4618075"/>
                <a:ext cx="534100" cy="146275"/>
              </a:xfrm>
              <a:custGeom>
                <a:rect b="b" l="l" r="r" t="t"/>
                <a:pathLst>
                  <a:path extrusionOk="0" h="5851" w="21364">
                    <a:moveTo>
                      <a:pt x="19973" y="0"/>
                    </a:moveTo>
                    <a:lnTo>
                      <a:pt x="0" y="1691"/>
                    </a:lnTo>
                    <a:lnTo>
                      <a:pt x="1139" y="4292"/>
                    </a:lnTo>
                    <a:lnTo>
                      <a:pt x="2758" y="5803"/>
                    </a:lnTo>
                    <a:lnTo>
                      <a:pt x="21364" y="5851"/>
                    </a:lnTo>
                    <a:lnTo>
                      <a:pt x="21364" y="5851"/>
                    </a:lnTo>
                    <a:lnTo>
                      <a:pt x="199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9"/>
              <p:cNvSpPr/>
              <p:nvPr/>
            </p:nvSpPr>
            <p:spPr>
              <a:xfrm>
                <a:off x="2067038" y="4586600"/>
                <a:ext cx="537425" cy="163375"/>
              </a:xfrm>
              <a:custGeom>
                <a:rect b="b" l="l" r="r" t="t"/>
                <a:pathLst>
                  <a:path extrusionOk="0" h="6535" w="21497">
                    <a:moveTo>
                      <a:pt x="1583" y="1"/>
                    </a:moveTo>
                    <a:lnTo>
                      <a:pt x="1" y="5803"/>
                    </a:lnTo>
                    <a:lnTo>
                      <a:pt x="18080" y="6534"/>
                    </a:lnTo>
                    <a:lnTo>
                      <a:pt x="20274" y="4940"/>
                    </a:lnTo>
                    <a:lnTo>
                      <a:pt x="21496" y="2362"/>
                    </a:lnTo>
                    <a:lnTo>
                      <a:pt x="1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9"/>
              <p:cNvSpPr/>
              <p:nvPr/>
            </p:nvSpPr>
            <p:spPr>
              <a:xfrm>
                <a:off x="3370813" y="4454400"/>
                <a:ext cx="141500" cy="290475"/>
              </a:xfrm>
              <a:custGeom>
                <a:rect b="b" l="l" r="r" t="t"/>
                <a:pathLst>
                  <a:path extrusionOk="0" h="11619" w="5660">
                    <a:moveTo>
                      <a:pt x="651" y="1"/>
                    </a:moveTo>
                    <a:cubicBezTo>
                      <a:pt x="552" y="1"/>
                      <a:pt x="467" y="81"/>
                      <a:pt x="456" y="193"/>
                    </a:cubicBezTo>
                    <a:cubicBezTo>
                      <a:pt x="456" y="253"/>
                      <a:pt x="0" y="7483"/>
                      <a:pt x="5311" y="11583"/>
                    </a:cubicBezTo>
                    <a:cubicBezTo>
                      <a:pt x="5347" y="11607"/>
                      <a:pt x="5395" y="11619"/>
                      <a:pt x="5431" y="11619"/>
                    </a:cubicBezTo>
                    <a:cubicBezTo>
                      <a:pt x="5503" y="11619"/>
                      <a:pt x="5551" y="11595"/>
                      <a:pt x="5599" y="11547"/>
                    </a:cubicBezTo>
                    <a:cubicBezTo>
                      <a:pt x="5659" y="11463"/>
                      <a:pt x="5647" y="11331"/>
                      <a:pt x="5563" y="11271"/>
                    </a:cubicBezTo>
                    <a:cubicBezTo>
                      <a:pt x="420" y="7315"/>
                      <a:pt x="864" y="289"/>
                      <a:pt x="864" y="217"/>
                    </a:cubicBezTo>
                    <a:cubicBezTo>
                      <a:pt x="864" y="110"/>
                      <a:pt x="780" y="14"/>
                      <a:pt x="672" y="2"/>
                    </a:cubicBezTo>
                    <a:cubicBezTo>
                      <a:pt x="665" y="1"/>
                      <a:pt x="658" y="1"/>
                      <a:pt x="6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9"/>
              <p:cNvSpPr/>
              <p:nvPr/>
            </p:nvSpPr>
            <p:spPr>
              <a:xfrm>
                <a:off x="2464463" y="4612450"/>
                <a:ext cx="452900" cy="223375"/>
              </a:xfrm>
              <a:custGeom>
                <a:rect b="b" l="l" r="r" t="t"/>
                <a:pathLst>
                  <a:path extrusionOk="0" h="8935" w="18116">
                    <a:moveTo>
                      <a:pt x="9132" y="0"/>
                    </a:moveTo>
                    <a:cubicBezTo>
                      <a:pt x="7961" y="0"/>
                      <a:pt x="6821" y="115"/>
                      <a:pt x="6055" y="453"/>
                    </a:cubicBezTo>
                    <a:cubicBezTo>
                      <a:pt x="3909" y="1400"/>
                      <a:pt x="1" y="7479"/>
                      <a:pt x="1" y="7479"/>
                    </a:cubicBezTo>
                    <a:cubicBezTo>
                      <a:pt x="1" y="7479"/>
                      <a:pt x="1129" y="7354"/>
                      <a:pt x="2748" y="7354"/>
                    </a:cubicBezTo>
                    <a:cubicBezTo>
                      <a:pt x="4058" y="7354"/>
                      <a:pt x="5688" y="7436"/>
                      <a:pt x="7302" y="7730"/>
                    </a:cubicBezTo>
                    <a:cubicBezTo>
                      <a:pt x="12327" y="8645"/>
                      <a:pt x="15295" y="8935"/>
                      <a:pt x="16815" y="8935"/>
                    </a:cubicBezTo>
                    <a:cubicBezTo>
                      <a:pt x="17685" y="8935"/>
                      <a:pt x="18081" y="8840"/>
                      <a:pt x="18116" y="8713"/>
                    </a:cubicBezTo>
                    <a:cubicBezTo>
                      <a:pt x="18116" y="8713"/>
                      <a:pt x="14591" y="813"/>
                      <a:pt x="13740" y="489"/>
                    </a:cubicBezTo>
                    <a:cubicBezTo>
                      <a:pt x="13447" y="374"/>
                      <a:pt x="11240" y="0"/>
                      <a:pt x="9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9"/>
              <p:cNvSpPr/>
              <p:nvPr/>
            </p:nvSpPr>
            <p:spPr>
              <a:xfrm>
                <a:off x="3229938" y="4609800"/>
                <a:ext cx="282175" cy="124675"/>
              </a:xfrm>
              <a:custGeom>
                <a:rect b="b" l="l" r="r" t="t"/>
                <a:pathLst>
                  <a:path extrusionOk="0" h="4987" w="11287">
                    <a:moveTo>
                      <a:pt x="7152" y="1"/>
                    </a:moveTo>
                    <a:cubicBezTo>
                      <a:pt x="5694" y="1"/>
                      <a:pt x="4401" y="260"/>
                      <a:pt x="4401" y="260"/>
                    </a:cubicBezTo>
                    <a:cubicBezTo>
                      <a:pt x="4401" y="260"/>
                      <a:pt x="1703" y="2765"/>
                      <a:pt x="61" y="2933"/>
                    </a:cubicBezTo>
                    <a:cubicBezTo>
                      <a:pt x="1" y="2945"/>
                      <a:pt x="3765" y="3281"/>
                      <a:pt x="4688" y="3544"/>
                    </a:cubicBezTo>
                    <a:cubicBezTo>
                      <a:pt x="5156" y="3688"/>
                      <a:pt x="9328" y="4839"/>
                      <a:pt x="9328" y="4839"/>
                    </a:cubicBezTo>
                    <a:cubicBezTo>
                      <a:pt x="9328" y="4839"/>
                      <a:pt x="9578" y="4987"/>
                      <a:pt x="9895" y="4987"/>
                    </a:cubicBezTo>
                    <a:cubicBezTo>
                      <a:pt x="10412" y="4987"/>
                      <a:pt x="11109" y="4595"/>
                      <a:pt x="11198" y="2537"/>
                    </a:cubicBezTo>
                    <a:cubicBezTo>
                      <a:pt x="11287" y="451"/>
                      <a:pt x="9076" y="1"/>
                      <a:pt x="7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39"/>
              <p:cNvSpPr/>
              <p:nvPr/>
            </p:nvSpPr>
            <p:spPr>
              <a:xfrm>
                <a:off x="3339038" y="4498200"/>
                <a:ext cx="158575" cy="162125"/>
              </a:xfrm>
              <a:custGeom>
                <a:rect b="b" l="l" r="r" t="t"/>
                <a:pathLst>
                  <a:path extrusionOk="0" h="6485" w="6343">
                    <a:moveTo>
                      <a:pt x="4929" y="0"/>
                    </a:moveTo>
                    <a:cubicBezTo>
                      <a:pt x="3606" y="0"/>
                      <a:pt x="1" y="4819"/>
                      <a:pt x="1" y="4819"/>
                    </a:cubicBezTo>
                    <a:cubicBezTo>
                      <a:pt x="1" y="4819"/>
                      <a:pt x="187" y="6485"/>
                      <a:pt x="1020" y="6485"/>
                    </a:cubicBezTo>
                    <a:cubicBezTo>
                      <a:pt x="1059" y="6485"/>
                      <a:pt x="1098" y="6481"/>
                      <a:pt x="1140" y="6474"/>
                    </a:cubicBezTo>
                    <a:cubicBezTo>
                      <a:pt x="2087" y="6306"/>
                      <a:pt x="6343" y="312"/>
                      <a:pt x="5036" y="12"/>
                    </a:cubicBezTo>
                    <a:cubicBezTo>
                      <a:pt x="5002" y="4"/>
                      <a:pt x="4967" y="0"/>
                      <a:pt x="49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9"/>
              <p:cNvSpPr/>
              <p:nvPr/>
            </p:nvSpPr>
            <p:spPr>
              <a:xfrm>
                <a:off x="3404088" y="4492275"/>
                <a:ext cx="169950" cy="161800"/>
              </a:xfrm>
              <a:custGeom>
                <a:rect b="b" l="l" r="r" t="t"/>
                <a:pathLst>
                  <a:path extrusionOk="0" h="6472" w="6798">
                    <a:moveTo>
                      <a:pt x="5093" y="0"/>
                    </a:moveTo>
                    <a:cubicBezTo>
                      <a:pt x="4082" y="0"/>
                      <a:pt x="0" y="5008"/>
                      <a:pt x="0" y="5008"/>
                    </a:cubicBezTo>
                    <a:cubicBezTo>
                      <a:pt x="0" y="5008"/>
                      <a:pt x="618" y="6471"/>
                      <a:pt x="1482" y="6471"/>
                    </a:cubicBezTo>
                    <a:cubicBezTo>
                      <a:pt x="1527" y="6471"/>
                      <a:pt x="1573" y="6467"/>
                      <a:pt x="1619" y="6459"/>
                    </a:cubicBezTo>
                    <a:cubicBezTo>
                      <a:pt x="2554" y="6291"/>
                      <a:pt x="6798" y="812"/>
                      <a:pt x="5191" y="21"/>
                    </a:cubicBezTo>
                    <a:cubicBezTo>
                      <a:pt x="5163" y="7"/>
                      <a:pt x="5130" y="0"/>
                      <a:pt x="50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9"/>
              <p:cNvSpPr/>
              <p:nvPr/>
            </p:nvSpPr>
            <p:spPr>
              <a:xfrm>
                <a:off x="3393288" y="4552625"/>
                <a:ext cx="223925" cy="173975"/>
              </a:xfrm>
              <a:custGeom>
                <a:rect b="b" l="l" r="r" t="t"/>
                <a:pathLst>
                  <a:path extrusionOk="0" h="6959" w="8957">
                    <a:moveTo>
                      <a:pt x="7155" y="1"/>
                    </a:moveTo>
                    <a:cubicBezTo>
                      <a:pt x="5780" y="1"/>
                      <a:pt x="1" y="6119"/>
                      <a:pt x="1" y="6119"/>
                    </a:cubicBezTo>
                    <a:cubicBezTo>
                      <a:pt x="1" y="6119"/>
                      <a:pt x="1490" y="6958"/>
                      <a:pt x="2438" y="6958"/>
                    </a:cubicBezTo>
                    <a:cubicBezTo>
                      <a:pt x="2445" y="6958"/>
                      <a:pt x="2452" y="6958"/>
                      <a:pt x="2458" y="6958"/>
                    </a:cubicBezTo>
                    <a:cubicBezTo>
                      <a:pt x="3405" y="6946"/>
                      <a:pt x="8956" y="568"/>
                      <a:pt x="7266" y="17"/>
                    </a:cubicBezTo>
                    <a:cubicBezTo>
                      <a:pt x="7233" y="6"/>
                      <a:pt x="7196" y="1"/>
                      <a:pt x="7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9"/>
              <p:cNvSpPr/>
              <p:nvPr/>
            </p:nvSpPr>
            <p:spPr>
              <a:xfrm>
                <a:off x="3451138" y="4619175"/>
                <a:ext cx="154375" cy="131075"/>
              </a:xfrm>
              <a:custGeom>
                <a:rect b="b" l="l" r="r" t="t"/>
                <a:pathLst>
                  <a:path extrusionOk="0" h="5243" w="6175">
                    <a:moveTo>
                      <a:pt x="5214" y="1"/>
                    </a:moveTo>
                    <a:cubicBezTo>
                      <a:pt x="4058" y="1"/>
                      <a:pt x="0" y="4272"/>
                      <a:pt x="0" y="4272"/>
                    </a:cubicBezTo>
                    <a:cubicBezTo>
                      <a:pt x="0" y="4272"/>
                      <a:pt x="165" y="4812"/>
                      <a:pt x="1085" y="4812"/>
                    </a:cubicBezTo>
                    <a:cubicBezTo>
                      <a:pt x="1095" y="4812"/>
                      <a:pt x="1105" y="4812"/>
                      <a:pt x="1115" y="4812"/>
                    </a:cubicBezTo>
                    <a:cubicBezTo>
                      <a:pt x="1321" y="4812"/>
                      <a:pt x="1664" y="5243"/>
                      <a:pt x="2123" y="5243"/>
                    </a:cubicBezTo>
                    <a:cubicBezTo>
                      <a:pt x="2331" y="5243"/>
                      <a:pt x="2563" y="5154"/>
                      <a:pt x="2818" y="4896"/>
                    </a:cubicBezTo>
                    <a:cubicBezTo>
                      <a:pt x="4640" y="3074"/>
                      <a:pt x="6175" y="1083"/>
                      <a:pt x="5443" y="100"/>
                    </a:cubicBezTo>
                    <a:cubicBezTo>
                      <a:pt x="5391" y="32"/>
                      <a:pt x="5313" y="1"/>
                      <a:pt x="5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39"/>
              <p:cNvSpPr/>
              <p:nvPr/>
            </p:nvSpPr>
            <p:spPr>
              <a:xfrm>
                <a:off x="2906538" y="4820425"/>
                <a:ext cx="774200" cy="385125"/>
              </a:xfrm>
              <a:custGeom>
                <a:rect b="b" l="l" r="r" t="t"/>
                <a:pathLst>
                  <a:path extrusionOk="0" h="15405" w="30968">
                    <a:moveTo>
                      <a:pt x="230" y="1"/>
                    </a:moveTo>
                    <a:cubicBezTo>
                      <a:pt x="187" y="1"/>
                      <a:pt x="145" y="16"/>
                      <a:pt x="109" y="47"/>
                    </a:cubicBezTo>
                    <a:cubicBezTo>
                      <a:pt x="25" y="119"/>
                      <a:pt x="1" y="239"/>
                      <a:pt x="73" y="323"/>
                    </a:cubicBezTo>
                    <a:cubicBezTo>
                      <a:pt x="157" y="418"/>
                      <a:pt x="1991" y="2696"/>
                      <a:pt x="6703" y="5705"/>
                    </a:cubicBezTo>
                    <a:cubicBezTo>
                      <a:pt x="11031" y="8475"/>
                      <a:pt x="18703" y="12407"/>
                      <a:pt x="30692" y="15404"/>
                    </a:cubicBezTo>
                    <a:lnTo>
                      <a:pt x="30740" y="15404"/>
                    </a:lnTo>
                    <a:cubicBezTo>
                      <a:pt x="30836" y="15404"/>
                      <a:pt x="30920" y="15344"/>
                      <a:pt x="30944" y="15260"/>
                    </a:cubicBezTo>
                    <a:cubicBezTo>
                      <a:pt x="30968" y="15141"/>
                      <a:pt x="30908" y="15033"/>
                      <a:pt x="30788" y="15009"/>
                    </a:cubicBezTo>
                    <a:cubicBezTo>
                      <a:pt x="18871" y="12035"/>
                      <a:pt x="11246" y="8139"/>
                      <a:pt x="6942" y="5382"/>
                    </a:cubicBezTo>
                    <a:cubicBezTo>
                      <a:pt x="2279" y="2409"/>
                      <a:pt x="409" y="95"/>
                      <a:pt x="385" y="83"/>
                    </a:cubicBezTo>
                    <a:cubicBezTo>
                      <a:pt x="344" y="28"/>
                      <a:pt x="287" y="1"/>
                      <a:pt x="2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2458163" y="5028750"/>
                <a:ext cx="753225" cy="175300"/>
              </a:xfrm>
              <a:custGeom>
                <a:rect b="b" l="l" r="r" t="t"/>
                <a:pathLst>
                  <a:path extrusionOk="0" h="7012" w="30129">
                    <a:moveTo>
                      <a:pt x="29899" y="1"/>
                    </a:moveTo>
                    <a:cubicBezTo>
                      <a:pt x="29858" y="1"/>
                      <a:pt x="29817" y="11"/>
                      <a:pt x="29781" y="34"/>
                    </a:cubicBezTo>
                    <a:cubicBezTo>
                      <a:pt x="29675" y="108"/>
                      <a:pt x="19903" y="6614"/>
                      <a:pt x="6028" y="6614"/>
                    </a:cubicBezTo>
                    <a:cubicBezTo>
                      <a:pt x="4168" y="6614"/>
                      <a:pt x="2235" y="6497"/>
                      <a:pt x="241" y="6232"/>
                    </a:cubicBezTo>
                    <a:cubicBezTo>
                      <a:pt x="233" y="6231"/>
                      <a:pt x="225" y="6231"/>
                      <a:pt x="217" y="6231"/>
                    </a:cubicBezTo>
                    <a:cubicBezTo>
                      <a:pt x="118" y="6231"/>
                      <a:pt x="24" y="6301"/>
                      <a:pt x="13" y="6412"/>
                    </a:cubicBezTo>
                    <a:cubicBezTo>
                      <a:pt x="1" y="6520"/>
                      <a:pt x="73" y="6616"/>
                      <a:pt x="181" y="6628"/>
                    </a:cubicBezTo>
                    <a:cubicBezTo>
                      <a:pt x="2111" y="6891"/>
                      <a:pt x="4065" y="7011"/>
                      <a:pt x="6007" y="7011"/>
                    </a:cubicBezTo>
                    <a:cubicBezTo>
                      <a:pt x="20022" y="7011"/>
                      <a:pt x="29901" y="442"/>
                      <a:pt x="30009" y="370"/>
                    </a:cubicBezTo>
                    <a:cubicBezTo>
                      <a:pt x="30104" y="298"/>
                      <a:pt x="30128" y="178"/>
                      <a:pt x="30068" y="82"/>
                    </a:cubicBezTo>
                    <a:cubicBezTo>
                      <a:pt x="30031" y="30"/>
                      <a:pt x="29966" y="1"/>
                      <a:pt x="298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3223338" y="4678150"/>
                <a:ext cx="369275" cy="145850"/>
              </a:xfrm>
              <a:custGeom>
                <a:rect b="b" l="l" r="r" t="t"/>
                <a:pathLst>
                  <a:path extrusionOk="0" h="5834" w="14771">
                    <a:moveTo>
                      <a:pt x="174" y="0"/>
                    </a:moveTo>
                    <a:cubicBezTo>
                      <a:pt x="85" y="0"/>
                      <a:pt x="13" y="94"/>
                      <a:pt x="13" y="187"/>
                    </a:cubicBezTo>
                    <a:cubicBezTo>
                      <a:pt x="1" y="307"/>
                      <a:pt x="85" y="403"/>
                      <a:pt x="193" y="403"/>
                    </a:cubicBezTo>
                    <a:cubicBezTo>
                      <a:pt x="301" y="415"/>
                      <a:pt x="11055" y="1194"/>
                      <a:pt x="14387" y="5750"/>
                    </a:cubicBezTo>
                    <a:cubicBezTo>
                      <a:pt x="14423" y="5798"/>
                      <a:pt x="14483" y="5834"/>
                      <a:pt x="14543" y="5834"/>
                    </a:cubicBezTo>
                    <a:cubicBezTo>
                      <a:pt x="14591" y="5834"/>
                      <a:pt x="14627" y="5822"/>
                      <a:pt x="14663" y="5798"/>
                    </a:cubicBezTo>
                    <a:cubicBezTo>
                      <a:pt x="14759" y="5726"/>
                      <a:pt x="14771" y="5606"/>
                      <a:pt x="14711" y="5510"/>
                    </a:cubicBezTo>
                    <a:cubicBezTo>
                      <a:pt x="11270" y="798"/>
                      <a:pt x="672" y="31"/>
                      <a:pt x="217" y="7"/>
                    </a:cubicBezTo>
                    <a:cubicBezTo>
                      <a:pt x="202" y="2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9"/>
              <p:cNvSpPr/>
              <p:nvPr/>
            </p:nvSpPr>
            <p:spPr>
              <a:xfrm>
                <a:off x="2591538" y="4767750"/>
                <a:ext cx="321025" cy="66900"/>
              </a:xfrm>
              <a:custGeom>
                <a:rect b="b" l="l" r="r" t="t"/>
                <a:pathLst>
                  <a:path extrusionOk="0" h="2676" w="12841">
                    <a:moveTo>
                      <a:pt x="2919" y="0"/>
                    </a:moveTo>
                    <a:cubicBezTo>
                      <a:pt x="2885" y="0"/>
                      <a:pt x="2860" y="3"/>
                      <a:pt x="2842" y="8"/>
                    </a:cubicBezTo>
                    <a:cubicBezTo>
                      <a:pt x="2279" y="164"/>
                      <a:pt x="1" y="1386"/>
                      <a:pt x="1" y="1386"/>
                    </a:cubicBezTo>
                    <a:cubicBezTo>
                      <a:pt x="1" y="1386"/>
                      <a:pt x="7485" y="2676"/>
                      <a:pt x="11140" y="2676"/>
                    </a:cubicBezTo>
                    <a:cubicBezTo>
                      <a:pt x="11915" y="2676"/>
                      <a:pt x="12518" y="2618"/>
                      <a:pt x="12841" y="2477"/>
                    </a:cubicBezTo>
                    <a:cubicBezTo>
                      <a:pt x="12841" y="2477"/>
                      <a:pt x="3979" y="0"/>
                      <a:pt x="29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>
                <a:off x="2590038" y="4799600"/>
                <a:ext cx="329725" cy="36400"/>
              </a:xfrm>
              <a:custGeom>
                <a:rect b="b" l="l" r="r" t="t"/>
                <a:pathLst>
                  <a:path extrusionOk="0" h="1456" w="13189">
                    <a:moveTo>
                      <a:pt x="212" y="0"/>
                    </a:moveTo>
                    <a:cubicBezTo>
                      <a:pt x="112" y="0"/>
                      <a:pt x="34" y="77"/>
                      <a:pt x="13" y="172"/>
                    </a:cubicBezTo>
                    <a:cubicBezTo>
                      <a:pt x="1" y="280"/>
                      <a:pt x="73" y="376"/>
                      <a:pt x="181" y="400"/>
                    </a:cubicBezTo>
                    <a:cubicBezTo>
                      <a:pt x="241" y="412"/>
                      <a:pt x="6187" y="1455"/>
                      <a:pt x="11882" y="1455"/>
                    </a:cubicBezTo>
                    <a:cubicBezTo>
                      <a:pt x="12253" y="1455"/>
                      <a:pt x="12625" y="1455"/>
                      <a:pt x="12985" y="1443"/>
                    </a:cubicBezTo>
                    <a:cubicBezTo>
                      <a:pt x="13105" y="1443"/>
                      <a:pt x="13188" y="1347"/>
                      <a:pt x="13188" y="1239"/>
                    </a:cubicBezTo>
                    <a:cubicBezTo>
                      <a:pt x="13188" y="1132"/>
                      <a:pt x="13093" y="1048"/>
                      <a:pt x="12985" y="1048"/>
                    </a:cubicBezTo>
                    <a:cubicBezTo>
                      <a:pt x="12618" y="1057"/>
                      <a:pt x="12248" y="1062"/>
                      <a:pt x="11877" y="1062"/>
                    </a:cubicBezTo>
                    <a:cubicBezTo>
                      <a:pt x="6225" y="1062"/>
                      <a:pt x="309" y="16"/>
                      <a:pt x="253" y="5"/>
                    </a:cubicBezTo>
                    <a:cubicBezTo>
                      <a:pt x="239" y="2"/>
                      <a:pt x="225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9"/>
              <p:cNvSpPr/>
              <p:nvPr/>
            </p:nvSpPr>
            <p:spPr>
              <a:xfrm>
                <a:off x="2812438" y="4644225"/>
                <a:ext cx="108225" cy="185000"/>
              </a:xfrm>
              <a:custGeom>
                <a:rect b="b" l="l" r="r" t="t"/>
                <a:pathLst>
                  <a:path extrusionOk="0" h="7400" w="4329">
                    <a:moveTo>
                      <a:pt x="222" y="0"/>
                    </a:moveTo>
                    <a:cubicBezTo>
                      <a:pt x="192" y="0"/>
                      <a:pt x="161" y="7"/>
                      <a:pt x="132" y="21"/>
                    </a:cubicBezTo>
                    <a:cubicBezTo>
                      <a:pt x="37" y="81"/>
                      <a:pt x="1" y="201"/>
                      <a:pt x="49" y="297"/>
                    </a:cubicBezTo>
                    <a:lnTo>
                      <a:pt x="3921" y="7299"/>
                    </a:lnTo>
                    <a:cubicBezTo>
                      <a:pt x="3957" y="7359"/>
                      <a:pt x="4029" y="7394"/>
                      <a:pt x="4101" y="7394"/>
                    </a:cubicBezTo>
                    <a:cubicBezTo>
                      <a:pt x="4111" y="7398"/>
                      <a:pt x="4121" y="7399"/>
                      <a:pt x="4130" y="7399"/>
                    </a:cubicBezTo>
                    <a:cubicBezTo>
                      <a:pt x="4152" y="7399"/>
                      <a:pt x="4171" y="7391"/>
                      <a:pt x="4197" y="7383"/>
                    </a:cubicBezTo>
                    <a:cubicBezTo>
                      <a:pt x="4292" y="7335"/>
                      <a:pt x="4328" y="7203"/>
                      <a:pt x="4269" y="7107"/>
                    </a:cubicBezTo>
                    <a:lnTo>
                      <a:pt x="408" y="105"/>
                    </a:lnTo>
                    <a:cubicBezTo>
                      <a:pt x="366" y="38"/>
                      <a:pt x="295" y="0"/>
                      <a:pt x="22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2093713" y="4731375"/>
                <a:ext cx="464300" cy="65050"/>
              </a:xfrm>
              <a:custGeom>
                <a:rect b="b" l="l" r="r" t="t"/>
                <a:pathLst>
                  <a:path extrusionOk="0" h="2602" w="18572">
                    <a:moveTo>
                      <a:pt x="672" y="0"/>
                    </a:moveTo>
                    <a:cubicBezTo>
                      <a:pt x="444" y="839"/>
                      <a:pt x="217" y="1715"/>
                      <a:pt x="1" y="2602"/>
                    </a:cubicBezTo>
                    <a:lnTo>
                      <a:pt x="18571" y="935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E08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3206563" y="4360025"/>
                <a:ext cx="236500" cy="142675"/>
              </a:xfrm>
              <a:custGeom>
                <a:rect b="b" l="l" r="r" t="t"/>
                <a:pathLst>
                  <a:path extrusionOk="0" h="5707" w="9460">
                    <a:moveTo>
                      <a:pt x="85" y="0"/>
                    </a:moveTo>
                    <a:lnTo>
                      <a:pt x="1" y="5551"/>
                    </a:lnTo>
                    <a:lnTo>
                      <a:pt x="9364" y="5707"/>
                    </a:lnTo>
                    <a:lnTo>
                      <a:pt x="9460" y="15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3219763" y="4389700"/>
                <a:ext cx="209525" cy="13500"/>
              </a:xfrm>
              <a:custGeom>
                <a:rect b="b" l="l" r="r" t="t"/>
                <a:pathLst>
                  <a:path extrusionOk="0" h="540" w="8381">
                    <a:moveTo>
                      <a:pt x="204" y="0"/>
                    </a:moveTo>
                    <a:cubicBezTo>
                      <a:pt x="96" y="0"/>
                      <a:pt x="12" y="84"/>
                      <a:pt x="0" y="192"/>
                    </a:cubicBezTo>
                    <a:cubicBezTo>
                      <a:pt x="0" y="300"/>
                      <a:pt x="84" y="396"/>
                      <a:pt x="204" y="396"/>
                    </a:cubicBezTo>
                    <a:lnTo>
                      <a:pt x="8176" y="540"/>
                    </a:lnTo>
                    <a:cubicBezTo>
                      <a:pt x="8284" y="540"/>
                      <a:pt x="8380" y="444"/>
                      <a:pt x="8380" y="336"/>
                    </a:cubicBezTo>
                    <a:cubicBezTo>
                      <a:pt x="8380" y="228"/>
                      <a:pt x="8296" y="132"/>
                      <a:pt x="8188" y="132"/>
                    </a:cubicBez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9"/>
              <p:cNvSpPr/>
              <p:nvPr/>
            </p:nvSpPr>
            <p:spPr>
              <a:xfrm>
                <a:off x="2813938" y="3914050"/>
                <a:ext cx="234100" cy="288950"/>
              </a:xfrm>
              <a:custGeom>
                <a:rect b="b" l="l" r="r" t="t"/>
                <a:pathLst>
                  <a:path extrusionOk="0" h="11558" w="9364">
                    <a:moveTo>
                      <a:pt x="2938" y="0"/>
                    </a:moveTo>
                    <a:lnTo>
                      <a:pt x="0" y="11401"/>
                    </a:lnTo>
                    <a:lnTo>
                      <a:pt x="9364" y="11557"/>
                    </a:lnTo>
                    <a:cubicBezTo>
                      <a:pt x="7697" y="3717"/>
                      <a:pt x="2938" y="0"/>
                      <a:pt x="2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9"/>
              <p:cNvSpPr/>
              <p:nvPr/>
            </p:nvSpPr>
            <p:spPr>
              <a:xfrm>
                <a:off x="3043513" y="3902350"/>
                <a:ext cx="234400" cy="304525"/>
              </a:xfrm>
              <a:custGeom>
                <a:rect b="b" l="l" r="r" t="t"/>
                <a:pathLst>
                  <a:path extrusionOk="0" h="12181" w="9376">
                    <a:moveTo>
                      <a:pt x="5875" y="1"/>
                    </a:moveTo>
                    <a:cubicBezTo>
                      <a:pt x="5875" y="1"/>
                      <a:pt x="109" y="5779"/>
                      <a:pt x="1" y="12013"/>
                    </a:cubicBezTo>
                    <a:lnTo>
                      <a:pt x="9376" y="12181"/>
                    </a:lnTo>
                    <a:lnTo>
                      <a:pt x="58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9"/>
              <p:cNvSpPr/>
              <p:nvPr/>
            </p:nvSpPr>
            <p:spPr>
              <a:xfrm>
                <a:off x="2861288" y="4011600"/>
                <a:ext cx="154375" cy="143125"/>
              </a:xfrm>
              <a:custGeom>
                <a:rect b="b" l="l" r="r" t="t"/>
                <a:pathLst>
                  <a:path extrusionOk="0" h="5725" w="6175">
                    <a:moveTo>
                      <a:pt x="1786" y="0"/>
                    </a:moveTo>
                    <a:cubicBezTo>
                      <a:pt x="1708" y="0"/>
                      <a:pt x="1639" y="47"/>
                      <a:pt x="1619" y="126"/>
                    </a:cubicBezTo>
                    <a:lnTo>
                      <a:pt x="13" y="5485"/>
                    </a:lnTo>
                    <a:cubicBezTo>
                      <a:pt x="1" y="5557"/>
                      <a:pt x="25" y="5629"/>
                      <a:pt x="73" y="5677"/>
                    </a:cubicBezTo>
                    <a:cubicBezTo>
                      <a:pt x="107" y="5698"/>
                      <a:pt x="146" y="5711"/>
                      <a:pt x="185" y="5711"/>
                    </a:cubicBezTo>
                    <a:cubicBezTo>
                      <a:pt x="212" y="5711"/>
                      <a:pt x="239" y="5704"/>
                      <a:pt x="264" y="5689"/>
                    </a:cubicBezTo>
                    <a:cubicBezTo>
                      <a:pt x="280" y="5681"/>
                      <a:pt x="1307" y="5139"/>
                      <a:pt x="2949" y="5139"/>
                    </a:cubicBezTo>
                    <a:cubicBezTo>
                      <a:pt x="3792" y="5139"/>
                      <a:pt x="4797" y="5282"/>
                      <a:pt x="5911" y="5713"/>
                    </a:cubicBezTo>
                    <a:cubicBezTo>
                      <a:pt x="5923" y="5713"/>
                      <a:pt x="5947" y="5725"/>
                      <a:pt x="5971" y="5725"/>
                    </a:cubicBezTo>
                    <a:cubicBezTo>
                      <a:pt x="6043" y="5725"/>
                      <a:pt x="6103" y="5677"/>
                      <a:pt x="6139" y="5605"/>
                    </a:cubicBezTo>
                    <a:cubicBezTo>
                      <a:pt x="6175" y="5521"/>
                      <a:pt x="6127" y="5413"/>
                      <a:pt x="6031" y="5389"/>
                    </a:cubicBezTo>
                    <a:cubicBezTo>
                      <a:pt x="4863" y="4938"/>
                      <a:pt x="3814" y="4787"/>
                      <a:pt x="2934" y="4787"/>
                    </a:cubicBezTo>
                    <a:cubicBezTo>
                      <a:pt x="1783" y="4787"/>
                      <a:pt x="924" y="5045"/>
                      <a:pt x="468" y="5221"/>
                    </a:cubicBezTo>
                    <a:lnTo>
                      <a:pt x="1955" y="222"/>
                    </a:lnTo>
                    <a:cubicBezTo>
                      <a:pt x="1979" y="138"/>
                      <a:pt x="1931" y="30"/>
                      <a:pt x="1835" y="6"/>
                    </a:cubicBezTo>
                    <a:cubicBezTo>
                      <a:pt x="1819" y="2"/>
                      <a:pt x="1802" y="0"/>
                      <a:pt x="1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9"/>
              <p:cNvSpPr/>
              <p:nvPr/>
            </p:nvSpPr>
            <p:spPr>
              <a:xfrm>
                <a:off x="2846013" y="3929875"/>
                <a:ext cx="97125" cy="146325"/>
              </a:xfrm>
              <a:custGeom>
                <a:rect b="b" l="l" r="r" t="t"/>
                <a:pathLst>
                  <a:path extrusionOk="0" h="5853" w="3885">
                    <a:moveTo>
                      <a:pt x="192" y="0"/>
                    </a:moveTo>
                    <a:cubicBezTo>
                      <a:pt x="153" y="0"/>
                      <a:pt x="115" y="13"/>
                      <a:pt x="84" y="38"/>
                    </a:cubicBezTo>
                    <a:cubicBezTo>
                      <a:pt x="12" y="98"/>
                      <a:pt x="0" y="218"/>
                      <a:pt x="60" y="290"/>
                    </a:cubicBezTo>
                    <a:cubicBezTo>
                      <a:pt x="84" y="326"/>
                      <a:pt x="2938" y="3803"/>
                      <a:pt x="3513" y="5721"/>
                    </a:cubicBezTo>
                    <a:cubicBezTo>
                      <a:pt x="3537" y="5793"/>
                      <a:pt x="3609" y="5853"/>
                      <a:pt x="3681" y="5853"/>
                    </a:cubicBezTo>
                    <a:cubicBezTo>
                      <a:pt x="3705" y="5853"/>
                      <a:pt x="3717" y="5841"/>
                      <a:pt x="3741" y="5841"/>
                    </a:cubicBezTo>
                    <a:cubicBezTo>
                      <a:pt x="3825" y="5817"/>
                      <a:pt x="3885" y="5709"/>
                      <a:pt x="3861" y="5625"/>
                    </a:cubicBezTo>
                    <a:cubicBezTo>
                      <a:pt x="3249" y="3635"/>
                      <a:pt x="444" y="218"/>
                      <a:pt x="336" y="62"/>
                    </a:cubicBezTo>
                    <a:cubicBezTo>
                      <a:pt x="295" y="22"/>
                      <a:pt x="243" y="0"/>
                      <a:pt x="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9"/>
              <p:cNvSpPr/>
              <p:nvPr/>
            </p:nvSpPr>
            <p:spPr>
              <a:xfrm>
                <a:off x="3071988" y="4016700"/>
                <a:ext cx="154375" cy="143725"/>
              </a:xfrm>
              <a:custGeom>
                <a:rect b="b" l="l" r="r" t="t"/>
                <a:pathLst>
                  <a:path extrusionOk="0" h="5749" w="6175">
                    <a:moveTo>
                      <a:pt x="4575" y="1"/>
                    </a:moveTo>
                    <a:cubicBezTo>
                      <a:pt x="4561" y="1"/>
                      <a:pt x="4547" y="3"/>
                      <a:pt x="4532" y="6"/>
                    </a:cubicBezTo>
                    <a:cubicBezTo>
                      <a:pt x="4437" y="30"/>
                      <a:pt x="4377" y="126"/>
                      <a:pt x="4413" y="222"/>
                    </a:cubicBezTo>
                    <a:lnTo>
                      <a:pt x="5719" y="5245"/>
                    </a:lnTo>
                    <a:cubicBezTo>
                      <a:pt x="5236" y="5040"/>
                      <a:pt x="4284" y="4724"/>
                      <a:pt x="2993" y="4724"/>
                    </a:cubicBezTo>
                    <a:cubicBezTo>
                      <a:pt x="2170" y="4724"/>
                      <a:pt x="1209" y="4852"/>
                      <a:pt x="145" y="5221"/>
                    </a:cubicBezTo>
                    <a:cubicBezTo>
                      <a:pt x="49" y="5245"/>
                      <a:pt x="1" y="5353"/>
                      <a:pt x="37" y="5437"/>
                    </a:cubicBezTo>
                    <a:cubicBezTo>
                      <a:pt x="66" y="5517"/>
                      <a:pt x="137" y="5563"/>
                      <a:pt x="215" y="5563"/>
                    </a:cubicBezTo>
                    <a:cubicBezTo>
                      <a:pt x="232" y="5563"/>
                      <a:pt x="248" y="5561"/>
                      <a:pt x="264" y="5557"/>
                    </a:cubicBezTo>
                    <a:cubicBezTo>
                      <a:pt x="1275" y="5206"/>
                      <a:pt x="2191" y="5083"/>
                      <a:pt x="2977" y="5083"/>
                    </a:cubicBezTo>
                    <a:cubicBezTo>
                      <a:pt x="4767" y="5083"/>
                      <a:pt x="5882" y="5716"/>
                      <a:pt x="5899" y="5725"/>
                    </a:cubicBezTo>
                    <a:cubicBezTo>
                      <a:pt x="5923" y="5737"/>
                      <a:pt x="5947" y="5749"/>
                      <a:pt x="5983" y="5749"/>
                    </a:cubicBezTo>
                    <a:cubicBezTo>
                      <a:pt x="6019" y="5749"/>
                      <a:pt x="6067" y="5737"/>
                      <a:pt x="6091" y="5725"/>
                    </a:cubicBezTo>
                    <a:cubicBezTo>
                      <a:pt x="6151" y="5677"/>
                      <a:pt x="6175" y="5605"/>
                      <a:pt x="6163" y="5533"/>
                    </a:cubicBezTo>
                    <a:lnTo>
                      <a:pt x="4748" y="138"/>
                    </a:lnTo>
                    <a:cubicBezTo>
                      <a:pt x="4728" y="56"/>
                      <a:pt x="4655" y="1"/>
                      <a:pt x="45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9"/>
              <p:cNvSpPr/>
              <p:nvPr/>
            </p:nvSpPr>
            <p:spPr>
              <a:xfrm>
                <a:off x="3147213" y="3936500"/>
                <a:ext cx="101950" cy="143300"/>
              </a:xfrm>
              <a:custGeom>
                <a:rect b="b" l="l" r="r" t="t"/>
                <a:pathLst>
                  <a:path extrusionOk="0" h="5732" w="4078">
                    <a:moveTo>
                      <a:pt x="3878" y="1"/>
                    </a:moveTo>
                    <a:cubicBezTo>
                      <a:pt x="3830" y="1"/>
                      <a:pt x="3780" y="22"/>
                      <a:pt x="3741" y="61"/>
                    </a:cubicBezTo>
                    <a:cubicBezTo>
                      <a:pt x="3621" y="205"/>
                      <a:pt x="708" y="3526"/>
                      <a:pt x="37" y="5492"/>
                    </a:cubicBezTo>
                    <a:cubicBezTo>
                      <a:pt x="1" y="5588"/>
                      <a:pt x="49" y="5684"/>
                      <a:pt x="145" y="5720"/>
                    </a:cubicBezTo>
                    <a:cubicBezTo>
                      <a:pt x="157" y="5720"/>
                      <a:pt x="181" y="5732"/>
                      <a:pt x="205" y="5732"/>
                    </a:cubicBezTo>
                    <a:cubicBezTo>
                      <a:pt x="277" y="5732"/>
                      <a:pt x="337" y="5684"/>
                      <a:pt x="361" y="5612"/>
                    </a:cubicBezTo>
                    <a:cubicBezTo>
                      <a:pt x="1008" y="3706"/>
                      <a:pt x="3981" y="325"/>
                      <a:pt x="4005" y="289"/>
                    </a:cubicBezTo>
                    <a:cubicBezTo>
                      <a:pt x="4077" y="217"/>
                      <a:pt x="4065" y="109"/>
                      <a:pt x="3993" y="49"/>
                    </a:cubicBezTo>
                    <a:cubicBezTo>
                      <a:pt x="3960" y="16"/>
                      <a:pt x="3920" y="1"/>
                      <a:pt x="38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3521563" y="4755350"/>
                <a:ext cx="412750" cy="14100"/>
              </a:xfrm>
              <a:custGeom>
                <a:rect b="b" l="l" r="r" t="t"/>
                <a:pathLst>
                  <a:path extrusionOk="0" h="564" w="16510">
                    <a:moveTo>
                      <a:pt x="169" y="0"/>
                    </a:moveTo>
                    <a:cubicBezTo>
                      <a:pt x="73" y="0"/>
                      <a:pt x="1" y="72"/>
                      <a:pt x="1" y="168"/>
                    </a:cubicBezTo>
                    <a:cubicBezTo>
                      <a:pt x="1" y="264"/>
                      <a:pt x="73" y="348"/>
                      <a:pt x="169" y="348"/>
                    </a:cubicBezTo>
                    <a:lnTo>
                      <a:pt x="16269" y="564"/>
                    </a:lnTo>
                    <a:cubicBezTo>
                      <a:pt x="16509" y="564"/>
                      <a:pt x="16509" y="216"/>
                      <a:pt x="16269" y="216"/>
                    </a:cubicBez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9"/>
              <p:cNvSpPr/>
              <p:nvPr/>
            </p:nvSpPr>
            <p:spPr>
              <a:xfrm>
                <a:off x="2134788" y="4725950"/>
                <a:ext cx="369875" cy="27925"/>
              </a:xfrm>
              <a:custGeom>
                <a:rect b="b" l="l" r="r" t="t"/>
                <a:pathLst>
                  <a:path extrusionOk="0" h="1117" w="14795">
                    <a:moveTo>
                      <a:pt x="162" y="0"/>
                    </a:moveTo>
                    <a:cubicBezTo>
                      <a:pt x="74" y="0"/>
                      <a:pt x="0" y="79"/>
                      <a:pt x="0" y="169"/>
                    </a:cubicBezTo>
                    <a:cubicBezTo>
                      <a:pt x="0" y="265"/>
                      <a:pt x="72" y="349"/>
                      <a:pt x="168" y="349"/>
                    </a:cubicBezTo>
                    <a:lnTo>
                      <a:pt x="14614" y="1116"/>
                    </a:lnTo>
                    <a:cubicBezTo>
                      <a:pt x="14710" y="1116"/>
                      <a:pt x="14782" y="1044"/>
                      <a:pt x="14782" y="960"/>
                    </a:cubicBezTo>
                    <a:cubicBezTo>
                      <a:pt x="14794" y="865"/>
                      <a:pt x="14722" y="781"/>
                      <a:pt x="14614" y="781"/>
                    </a:cubicBezTo>
                    <a:lnTo>
                      <a:pt x="180" y="1"/>
                    </a:lnTo>
                    <a:cubicBezTo>
                      <a:pt x="174" y="1"/>
                      <a:pt x="168" y="0"/>
                      <a:pt x="1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9"/>
              <p:cNvSpPr/>
              <p:nvPr/>
            </p:nvSpPr>
            <p:spPr>
              <a:xfrm>
                <a:off x="2772288" y="3253775"/>
                <a:ext cx="527825" cy="294325"/>
              </a:xfrm>
              <a:custGeom>
                <a:rect b="b" l="l" r="r" t="t"/>
                <a:pathLst>
                  <a:path extrusionOk="0" h="11773" w="21113">
                    <a:moveTo>
                      <a:pt x="10586" y="0"/>
                    </a:moveTo>
                    <a:cubicBezTo>
                      <a:pt x="10586" y="0"/>
                      <a:pt x="2769" y="1738"/>
                      <a:pt x="1391" y="4484"/>
                    </a:cubicBezTo>
                    <a:cubicBezTo>
                      <a:pt x="0" y="7241"/>
                      <a:pt x="4832" y="11581"/>
                      <a:pt x="4832" y="11581"/>
                    </a:cubicBezTo>
                    <a:cubicBezTo>
                      <a:pt x="4832" y="11581"/>
                      <a:pt x="5875" y="5910"/>
                      <a:pt x="10382" y="5755"/>
                    </a:cubicBezTo>
                    <a:cubicBezTo>
                      <a:pt x="15046" y="5922"/>
                      <a:pt x="16137" y="11773"/>
                      <a:pt x="16137" y="11773"/>
                    </a:cubicBezTo>
                    <a:cubicBezTo>
                      <a:pt x="16137" y="11773"/>
                      <a:pt x="21112" y="7601"/>
                      <a:pt x="19817" y="4795"/>
                    </a:cubicBezTo>
                    <a:cubicBezTo>
                      <a:pt x="18570" y="2074"/>
                      <a:pt x="11006" y="132"/>
                      <a:pt x="10586" y="24"/>
                    </a:cubicBezTo>
                    <a:lnTo>
                      <a:pt x="105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39"/>
              <p:cNvSpPr/>
              <p:nvPr/>
            </p:nvSpPr>
            <p:spPr>
              <a:xfrm>
                <a:off x="2474063" y="5594850"/>
                <a:ext cx="1220475" cy="129800"/>
              </a:xfrm>
              <a:custGeom>
                <a:rect b="b" l="l" r="r" t="t"/>
                <a:pathLst>
                  <a:path extrusionOk="0" h="5192" w="48819">
                    <a:moveTo>
                      <a:pt x="0" y="1"/>
                    </a:moveTo>
                    <a:cubicBezTo>
                      <a:pt x="84" y="2099"/>
                      <a:pt x="144" y="3621"/>
                      <a:pt x="168" y="4400"/>
                    </a:cubicBezTo>
                    <a:lnTo>
                      <a:pt x="46744" y="5192"/>
                    </a:lnTo>
                    <a:cubicBezTo>
                      <a:pt x="47439" y="4976"/>
                      <a:pt x="48123" y="4748"/>
                      <a:pt x="48818" y="4508"/>
                    </a:cubicBezTo>
                    <a:lnTo>
                      <a:pt x="48650" y="8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39"/>
              <p:cNvSpPr/>
              <p:nvPr/>
            </p:nvSpPr>
            <p:spPr>
              <a:xfrm>
                <a:off x="4278663" y="3394025"/>
                <a:ext cx="608125" cy="649825"/>
              </a:xfrm>
              <a:custGeom>
                <a:rect b="b" l="l" r="r" t="t"/>
                <a:pathLst>
                  <a:path extrusionOk="0" h="25993" w="24325">
                    <a:moveTo>
                      <a:pt x="12833" y="1"/>
                    </a:moveTo>
                    <a:cubicBezTo>
                      <a:pt x="12591" y="1"/>
                      <a:pt x="5854" y="47"/>
                      <a:pt x="5395" y="5180"/>
                    </a:cubicBezTo>
                    <a:cubicBezTo>
                      <a:pt x="4088" y="19722"/>
                      <a:pt x="0" y="25992"/>
                      <a:pt x="0" y="25992"/>
                    </a:cubicBezTo>
                    <a:lnTo>
                      <a:pt x="24325" y="25333"/>
                    </a:lnTo>
                    <a:cubicBezTo>
                      <a:pt x="24325" y="25333"/>
                      <a:pt x="22982" y="20645"/>
                      <a:pt x="21328" y="5180"/>
                    </a:cubicBezTo>
                    <a:cubicBezTo>
                      <a:pt x="20774" y="47"/>
                      <a:pt x="14129" y="1"/>
                      <a:pt x="13889" y="1"/>
                    </a:cubicBezTo>
                    <a:cubicBezTo>
                      <a:pt x="13885" y="1"/>
                      <a:pt x="13883" y="1"/>
                      <a:pt x="13883" y="1"/>
                    </a:cubicBezTo>
                    <a:lnTo>
                      <a:pt x="13355" y="61"/>
                    </a:lnTo>
                    <a:lnTo>
                      <a:pt x="12840" y="1"/>
                    </a:lnTo>
                    <a:cubicBezTo>
                      <a:pt x="12840" y="1"/>
                      <a:pt x="12838" y="1"/>
                      <a:pt x="12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4477063" y="3759375"/>
                <a:ext cx="268575" cy="113625"/>
              </a:xfrm>
              <a:custGeom>
                <a:rect b="b" l="l" r="r" t="t"/>
                <a:pathLst>
                  <a:path extrusionOk="0" h="4545" w="10743">
                    <a:moveTo>
                      <a:pt x="10718" y="1"/>
                    </a:moveTo>
                    <a:lnTo>
                      <a:pt x="336" y="121"/>
                    </a:lnTo>
                    <a:cubicBezTo>
                      <a:pt x="0" y="1715"/>
                      <a:pt x="1067" y="4125"/>
                      <a:pt x="1067" y="4125"/>
                    </a:cubicBezTo>
                    <a:cubicBezTo>
                      <a:pt x="1067" y="4125"/>
                      <a:pt x="3756" y="4545"/>
                      <a:pt x="6275" y="4545"/>
                    </a:cubicBezTo>
                    <a:cubicBezTo>
                      <a:pt x="7972" y="4545"/>
                      <a:pt x="9592" y="4354"/>
                      <a:pt x="10263" y="3717"/>
                    </a:cubicBezTo>
                    <a:cubicBezTo>
                      <a:pt x="10742" y="3250"/>
                      <a:pt x="10718" y="1"/>
                      <a:pt x="10718" y="1"/>
                    </a:cubicBezTo>
                    <a:close/>
                  </a:path>
                </a:pathLst>
              </a:custGeom>
              <a:solidFill>
                <a:srgbClr val="C4CB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39"/>
              <p:cNvSpPr/>
              <p:nvPr/>
            </p:nvSpPr>
            <p:spPr>
              <a:xfrm>
                <a:off x="3980438" y="5740825"/>
                <a:ext cx="1340050" cy="904850"/>
              </a:xfrm>
              <a:custGeom>
                <a:rect b="b" l="l" r="r" t="t"/>
                <a:pathLst>
                  <a:path extrusionOk="0" h="36194" w="53602">
                    <a:moveTo>
                      <a:pt x="3477" y="0"/>
                    </a:moveTo>
                    <a:cubicBezTo>
                      <a:pt x="1811" y="12768"/>
                      <a:pt x="696" y="24889"/>
                      <a:pt x="0" y="36194"/>
                    </a:cubicBezTo>
                    <a:lnTo>
                      <a:pt x="24889" y="36194"/>
                    </a:lnTo>
                    <a:cubicBezTo>
                      <a:pt x="25045" y="33832"/>
                      <a:pt x="25188" y="31674"/>
                      <a:pt x="25356" y="29864"/>
                    </a:cubicBezTo>
                    <a:cubicBezTo>
                      <a:pt x="25368" y="29660"/>
                      <a:pt x="25464" y="29480"/>
                      <a:pt x="25620" y="29360"/>
                    </a:cubicBezTo>
                    <a:cubicBezTo>
                      <a:pt x="25776" y="29480"/>
                      <a:pt x="25872" y="29660"/>
                      <a:pt x="25884" y="29864"/>
                    </a:cubicBezTo>
                    <a:cubicBezTo>
                      <a:pt x="26052" y="31674"/>
                      <a:pt x="26279" y="33832"/>
                      <a:pt x="26555" y="36194"/>
                    </a:cubicBezTo>
                    <a:lnTo>
                      <a:pt x="53602" y="36194"/>
                    </a:lnTo>
                    <a:cubicBezTo>
                      <a:pt x="52906" y="24889"/>
                      <a:pt x="51803" y="12768"/>
                      <a:pt x="50125" y="0"/>
                    </a:cubicBezTo>
                    <a:lnTo>
                      <a:pt x="26807" y="84"/>
                    </a:lnTo>
                    <a:lnTo>
                      <a:pt x="3477" y="0"/>
                    </a:ln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9"/>
              <p:cNvSpPr/>
              <p:nvPr/>
            </p:nvSpPr>
            <p:spPr>
              <a:xfrm>
                <a:off x="3983438" y="4021550"/>
                <a:ext cx="1248325" cy="1820025"/>
              </a:xfrm>
              <a:custGeom>
                <a:rect b="b" l="l" r="r" t="t"/>
                <a:pathLst>
                  <a:path extrusionOk="0" h="72801" w="49933">
                    <a:moveTo>
                      <a:pt x="31517" y="0"/>
                    </a:moveTo>
                    <a:cubicBezTo>
                      <a:pt x="23363" y="0"/>
                      <a:pt x="8968" y="1227"/>
                      <a:pt x="8968" y="1227"/>
                    </a:cubicBezTo>
                    <a:cubicBezTo>
                      <a:pt x="8968" y="1227"/>
                      <a:pt x="1271" y="3073"/>
                      <a:pt x="456" y="8684"/>
                    </a:cubicBezTo>
                    <a:cubicBezTo>
                      <a:pt x="0" y="11741"/>
                      <a:pt x="3273" y="70210"/>
                      <a:pt x="3273" y="70210"/>
                    </a:cubicBezTo>
                    <a:cubicBezTo>
                      <a:pt x="3273" y="70210"/>
                      <a:pt x="13352" y="72800"/>
                      <a:pt x="26047" y="72800"/>
                    </a:cubicBezTo>
                    <a:cubicBezTo>
                      <a:pt x="33607" y="72800"/>
                      <a:pt x="42094" y="71882"/>
                      <a:pt x="49933" y="68951"/>
                    </a:cubicBezTo>
                    <a:lnTo>
                      <a:pt x="46360" y="11717"/>
                    </a:lnTo>
                    <a:cubicBezTo>
                      <a:pt x="45977" y="5627"/>
                      <a:pt x="41229" y="675"/>
                      <a:pt x="35151" y="136"/>
                    </a:cubicBezTo>
                    <a:lnTo>
                      <a:pt x="34959" y="112"/>
                    </a:lnTo>
                    <a:cubicBezTo>
                      <a:pt x="34045" y="34"/>
                      <a:pt x="32867" y="0"/>
                      <a:pt x="31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9"/>
              <p:cNvSpPr/>
              <p:nvPr/>
            </p:nvSpPr>
            <p:spPr>
              <a:xfrm>
                <a:off x="4034088" y="5119100"/>
                <a:ext cx="1179400" cy="331300"/>
              </a:xfrm>
              <a:custGeom>
                <a:rect b="b" l="l" r="r" t="t"/>
                <a:pathLst>
                  <a:path extrusionOk="0" h="13252" w="47176">
                    <a:moveTo>
                      <a:pt x="27794" y="0"/>
                    </a:moveTo>
                    <a:cubicBezTo>
                      <a:pt x="27788" y="0"/>
                      <a:pt x="27783" y="2"/>
                      <a:pt x="27778" y="5"/>
                    </a:cubicBezTo>
                    <a:cubicBezTo>
                      <a:pt x="18257" y="5409"/>
                      <a:pt x="9483" y="6341"/>
                      <a:pt x="4564" y="6341"/>
                    </a:cubicBezTo>
                    <a:cubicBezTo>
                      <a:pt x="1976" y="6341"/>
                      <a:pt x="456" y="6083"/>
                      <a:pt x="456" y="6083"/>
                    </a:cubicBezTo>
                    <a:lnTo>
                      <a:pt x="0" y="3038"/>
                    </a:lnTo>
                    <a:lnTo>
                      <a:pt x="0" y="3038"/>
                    </a:lnTo>
                    <a:cubicBezTo>
                      <a:pt x="144" y="5855"/>
                      <a:pt x="288" y="8588"/>
                      <a:pt x="420" y="11130"/>
                    </a:cubicBezTo>
                    <a:cubicBezTo>
                      <a:pt x="1222" y="11183"/>
                      <a:pt x="2016" y="11208"/>
                      <a:pt x="2799" y="11208"/>
                    </a:cubicBezTo>
                    <a:cubicBezTo>
                      <a:pt x="16558" y="11208"/>
                      <a:pt x="27214" y="3481"/>
                      <a:pt x="27214" y="3481"/>
                    </a:cubicBezTo>
                    <a:cubicBezTo>
                      <a:pt x="31015" y="9524"/>
                      <a:pt x="42332" y="12317"/>
                      <a:pt x="47176" y="13252"/>
                    </a:cubicBezTo>
                    <a:cubicBezTo>
                      <a:pt x="47164" y="13252"/>
                      <a:pt x="46852" y="5759"/>
                      <a:pt x="46708" y="5747"/>
                    </a:cubicBezTo>
                    <a:cubicBezTo>
                      <a:pt x="35043" y="4920"/>
                      <a:pt x="28114" y="352"/>
                      <a:pt x="28114" y="352"/>
                    </a:cubicBezTo>
                    <a:cubicBezTo>
                      <a:pt x="28114" y="352"/>
                      <a:pt x="27890" y="0"/>
                      <a:pt x="27794" y="0"/>
                    </a:cubicBezTo>
                    <a:close/>
                  </a:path>
                </a:pathLst>
              </a:custGeom>
              <a:solidFill>
                <a:srgbClr val="DFC4AC">
                  <a:alpha val="435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9"/>
              <p:cNvSpPr/>
              <p:nvPr/>
            </p:nvSpPr>
            <p:spPr>
              <a:xfrm>
                <a:off x="4471363" y="3824125"/>
                <a:ext cx="335700" cy="482275"/>
              </a:xfrm>
              <a:custGeom>
                <a:rect b="b" l="l" r="r" t="t"/>
                <a:pathLst>
                  <a:path extrusionOk="0" h="19291" w="13428">
                    <a:moveTo>
                      <a:pt x="10323" y="0"/>
                    </a:moveTo>
                    <a:lnTo>
                      <a:pt x="1535" y="96"/>
                    </a:lnTo>
                    <a:cubicBezTo>
                      <a:pt x="960" y="3705"/>
                      <a:pt x="504" y="9711"/>
                      <a:pt x="1" y="10658"/>
                    </a:cubicBezTo>
                    <a:cubicBezTo>
                      <a:pt x="1" y="10658"/>
                      <a:pt x="382" y="19291"/>
                      <a:pt x="7432" y="19291"/>
                    </a:cubicBezTo>
                    <a:cubicBezTo>
                      <a:pt x="7457" y="19291"/>
                      <a:pt x="7481" y="19290"/>
                      <a:pt x="7506" y="19290"/>
                    </a:cubicBezTo>
                    <a:cubicBezTo>
                      <a:pt x="10299" y="19254"/>
                      <a:pt x="13428" y="14962"/>
                      <a:pt x="12781" y="10670"/>
                    </a:cubicBezTo>
                    <a:cubicBezTo>
                      <a:pt x="12517" y="8980"/>
                      <a:pt x="11018" y="4832"/>
                      <a:pt x="10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9"/>
              <p:cNvSpPr/>
              <p:nvPr/>
            </p:nvSpPr>
            <p:spPr>
              <a:xfrm>
                <a:off x="4503738" y="3852300"/>
                <a:ext cx="229900" cy="167275"/>
              </a:xfrm>
              <a:custGeom>
                <a:rect b="b" l="l" r="r" t="t"/>
                <a:pathLst>
                  <a:path extrusionOk="0" h="6691" w="9196">
                    <a:moveTo>
                      <a:pt x="9196" y="0"/>
                    </a:moveTo>
                    <a:lnTo>
                      <a:pt x="0" y="408"/>
                    </a:lnTo>
                    <a:cubicBezTo>
                      <a:pt x="0" y="408"/>
                      <a:pt x="1547" y="6690"/>
                      <a:pt x="9160" y="6690"/>
                    </a:cubicBezTo>
                    <a:cubicBezTo>
                      <a:pt x="9160" y="6690"/>
                      <a:pt x="8752" y="1487"/>
                      <a:pt x="9196" y="0"/>
                    </a:cubicBezTo>
                    <a:close/>
                  </a:path>
                </a:pathLst>
              </a:custGeom>
              <a:solidFill>
                <a:srgbClr val="DFC4AC">
                  <a:alpha val="435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9"/>
              <p:cNvSpPr/>
              <p:nvPr/>
            </p:nvSpPr>
            <p:spPr>
              <a:xfrm>
                <a:off x="4503738" y="3824125"/>
                <a:ext cx="229900" cy="143900"/>
              </a:xfrm>
              <a:custGeom>
                <a:rect b="b" l="l" r="r" t="t"/>
                <a:pathLst>
                  <a:path extrusionOk="0" h="5756" w="9196">
                    <a:moveTo>
                      <a:pt x="9028" y="0"/>
                    </a:moveTo>
                    <a:lnTo>
                      <a:pt x="228" y="96"/>
                    </a:lnTo>
                    <a:cubicBezTo>
                      <a:pt x="168" y="516"/>
                      <a:pt x="84" y="1008"/>
                      <a:pt x="0" y="1535"/>
                    </a:cubicBezTo>
                    <a:cubicBezTo>
                      <a:pt x="240" y="2218"/>
                      <a:pt x="576" y="2854"/>
                      <a:pt x="1008" y="3429"/>
                    </a:cubicBezTo>
                    <a:cubicBezTo>
                      <a:pt x="2254" y="4976"/>
                      <a:pt x="3597" y="5623"/>
                      <a:pt x="4568" y="5755"/>
                    </a:cubicBezTo>
                    <a:cubicBezTo>
                      <a:pt x="5551" y="5611"/>
                      <a:pt x="6870" y="4928"/>
                      <a:pt x="8093" y="3357"/>
                    </a:cubicBezTo>
                    <a:cubicBezTo>
                      <a:pt x="8584" y="2674"/>
                      <a:pt x="8956" y="1931"/>
                      <a:pt x="9196" y="1127"/>
                    </a:cubicBezTo>
                    <a:cubicBezTo>
                      <a:pt x="9136" y="744"/>
                      <a:pt x="9088" y="372"/>
                      <a:pt x="90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39"/>
              <p:cNvSpPr/>
              <p:nvPr/>
            </p:nvSpPr>
            <p:spPr>
              <a:xfrm>
                <a:off x="4463638" y="3537775"/>
                <a:ext cx="292475" cy="387975"/>
              </a:xfrm>
              <a:custGeom>
                <a:rect b="b" l="l" r="r" t="t"/>
                <a:pathLst>
                  <a:path extrusionOk="0" h="15519" w="11699">
                    <a:moveTo>
                      <a:pt x="6591" y="1"/>
                    </a:moveTo>
                    <a:cubicBezTo>
                      <a:pt x="6312" y="1"/>
                      <a:pt x="6016" y="18"/>
                      <a:pt x="5705" y="53"/>
                    </a:cubicBezTo>
                    <a:cubicBezTo>
                      <a:pt x="5446" y="29"/>
                      <a:pt x="5200" y="17"/>
                      <a:pt x="4967" y="17"/>
                    </a:cubicBezTo>
                    <a:cubicBezTo>
                      <a:pt x="0" y="17"/>
                      <a:pt x="645" y="5256"/>
                      <a:pt x="645" y="5256"/>
                    </a:cubicBezTo>
                    <a:cubicBezTo>
                      <a:pt x="645" y="5256"/>
                      <a:pt x="549" y="10651"/>
                      <a:pt x="2588" y="13181"/>
                    </a:cubicBezTo>
                    <a:cubicBezTo>
                      <a:pt x="3834" y="14727"/>
                      <a:pt x="5177" y="15387"/>
                      <a:pt x="6160" y="15519"/>
                    </a:cubicBezTo>
                    <a:cubicBezTo>
                      <a:pt x="7131" y="15363"/>
                      <a:pt x="8462" y="14679"/>
                      <a:pt x="9685" y="13109"/>
                    </a:cubicBezTo>
                    <a:cubicBezTo>
                      <a:pt x="11699" y="10531"/>
                      <a:pt x="11531" y="5148"/>
                      <a:pt x="11531" y="5148"/>
                    </a:cubicBezTo>
                    <a:cubicBezTo>
                      <a:pt x="11531" y="5148"/>
                      <a:pt x="11467" y="1"/>
                      <a:pt x="6591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9"/>
              <p:cNvSpPr/>
              <p:nvPr/>
            </p:nvSpPr>
            <p:spPr>
              <a:xfrm>
                <a:off x="4488163" y="3715750"/>
                <a:ext cx="259575" cy="210000"/>
              </a:xfrm>
              <a:custGeom>
                <a:rect b="b" l="l" r="r" t="t"/>
                <a:pathLst>
                  <a:path extrusionOk="0" h="8400" w="10383">
                    <a:moveTo>
                      <a:pt x="5282" y="1"/>
                    </a:moveTo>
                    <a:cubicBezTo>
                      <a:pt x="4777" y="1"/>
                      <a:pt x="4298" y="329"/>
                      <a:pt x="4064" y="643"/>
                    </a:cubicBezTo>
                    <a:cubicBezTo>
                      <a:pt x="3141" y="1866"/>
                      <a:pt x="60" y="1854"/>
                      <a:pt x="0" y="1866"/>
                    </a:cubicBezTo>
                    <a:cubicBezTo>
                      <a:pt x="264" y="3364"/>
                      <a:pt x="731" y="4971"/>
                      <a:pt x="1619" y="6074"/>
                    </a:cubicBezTo>
                    <a:cubicBezTo>
                      <a:pt x="2865" y="7608"/>
                      <a:pt x="4208" y="8268"/>
                      <a:pt x="5179" y="8400"/>
                    </a:cubicBezTo>
                    <a:cubicBezTo>
                      <a:pt x="5946" y="8280"/>
                      <a:pt x="6941" y="7800"/>
                      <a:pt x="7925" y="6853"/>
                    </a:cubicBezTo>
                    <a:cubicBezTo>
                      <a:pt x="9567" y="5378"/>
                      <a:pt x="10382" y="2441"/>
                      <a:pt x="10262" y="1806"/>
                    </a:cubicBezTo>
                    <a:lnTo>
                      <a:pt x="10262" y="1758"/>
                    </a:lnTo>
                    <a:cubicBezTo>
                      <a:pt x="9896" y="1885"/>
                      <a:pt x="9521" y="1938"/>
                      <a:pt x="9156" y="1938"/>
                    </a:cubicBezTo>
                    <a:cubicBezTo>
                      <a:pt x="7861" y="1938"/>
                      <a:pt x="6688" y="1266"/>
                      <a:pt x="6426" y="799"/>
                    </a:cubicBezTo>
                    <a:cubicBezTo>
                      <a:pt x="6102" y="209"/>
                      <a:pt x="5683" y="1"/>
                      <a:pt x="5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9"/>
              <p:cNvSpPr/>
              <p:nvPr/>
            </p:nvSpPr>
            <p:spPr>
              <a:xfrm>
                <a:off x="4451288" y="3682050"/>
                <a:ext cx="36600" cy="80350"/>
              </a:xfrm>
              <a:custGeom>
                <a:rect b="b" l="l" r="r" t="t"/>
                <a:pathLst>
                  <a:path extrusionOk="0" h="3214" w="1464">
                    <a:moveTo>
                      <a:pt x="618" y="0"/>
                    </a:moveTo>
                    <a:cubicBezTo>
                      <a:pt x="491" y="0"/>
                      <a:pt x="374" y="30"/>
                      <a:pt x="312" y="121"/>
                    </a:cubicBezTo>
                    <a:cubicBezTo>
                      <a:pt x="132" y="384"/>
                      <a:pt x="0" y="1475"/>
                      <a:pt x="504" y="2195"/>
                    </a:cubicBezTo>
                    <a:cubicBezTo>
                      <a:pt x="756" y="2590"/>
                      <a:pt x="1079" y="2926"/>
                      <a:pt x="1463" y="3214"/>
                    </a:cubicBezTo>
                    <a:lnTo>
                      <a:pt x="1139" y="109"/>
                    </a:lnTo>
                    <a:cubicBezTo>
                      <a:pt x="1139" y="109"/>
                      <a:pt x="861" y="0"/>
                      <a:pt x="618" y="0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9"/>
              <p:cNvSpPr/>
              <p:nvPr/>
            </p:nvSpPr>
            <p:spPr>
              <a:xfrm>
                <a:off x="4745013" y="3678900"/>
                <a:ext cx="35975" cy="80500"/>
              </a:xfrm>
              <a:custGeom>
                <a:rect b="b" l="l" r="r" t="t"/>
                <a:pathLst>
                  <a:path extrusionOk="0" h="3220" w="1439">
                    <a:moveTo>
                      <a:pt x="820" y="1"/>
                    </a:moveTo>
                    <a:cubicBezTo>
                      <a:pt x="572" y="1"/>
                      <a:pt x="276" y="127"/>
                      <a:pt x="276" y="127"/>
                    </a:cubicBezTo>
                    <a:lnTo>
                      <a:pt x="0" y="3220"/>
                    </a:lnTo>
                    <a:cubicBezTo>
                      <a:pt x="372" y="2932"/>
                      <a:pt x="696" y="2585"/>
                      <a:pt x="947" y="2189"/>
                    </a:cubicBezTo>
                    <a:cubicBezTo>
                      <a:pt x="1439" y="1458"/>
                      <a:pt x="1283" y="379"/>
                      <a:pt x="1103" y="115"/>
                    </a:cubicBezTo>
                    <a:cubicBezTo>
                      <a:pt x="1045" y="30"/>
                      <a:pt x="938" y="1"/>
                      <a:pt x="820" y="1"/>
                    </a:cubicBezTo>
                    <a:close/>
                  </a:path>
                </a:pathLst>
              </a:custGeom>
              <a:solidFill>
                <a:srgbClr val="FB9E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9"/>
              <p:cNvSpPr/>
              <p:nvPr/>
            </p:nvSpPr>
            <p:spPr>
              <a:xfrm>
                <a:off x="4442888" y="3496675"/>
                <a:ext cx="328525" cy="183600"/>
              </a:xfrm>
              <a:custGeom>
                <a:rect b="b" l="l" r="r" t="t"/>
                <a:pathLst>
                  <a:path extrusionOk="0" h="7344" w="13141">
                    <a:moveTo>
                      <a:pt x="8134" y="0"/>
                    </a:moveTo>
                    <a:cubicBezTo>
                      <a:pt x="7428" y="0"/>
                      <a:pt x="6716" y="124"/>
                      <a:pt x="6031" y="378"/>
                    </a:cubicBezTo>
                    <a:cubicBezTo>
                      <a:pt x="5635" y="522"/>
                      <a:pt x="5252" y="726"/>
                      <a:pt x="4832" y="798"/>
                    </a:cubicBezTo>
                    <a:cubicBezTo>
                      <a:pt x="4627" y="836"/>
                      <a:pt x="4419" y="846"/>
                      <a:pt x="4210" y="846"/>
                    </a:cubicBezTo>
                    <a:cubicBezTo>
                      <a:pt x="3978" y="846"/>
                      <a:pt x="3745" y="833"/>
                      <a:pt x="3514" y="833"/>
                    </a:cubicBezTo>
                    <a:cubicBezTo>
                      <a:pt x="3357" y="833"/>
                      <a:pt x="3201" y="839"/>
                      <a:pt x="3046" y="858"/>
                    </a:cubicBezTo>
                    <a:cubicBezTo>
                      <a:pt x="2279" y="966"/>
                      <a:pt x="1595" y="1433"/>
                      <a:pt x="1032" y="1973"/>
                    </a:cubicBezTo>
                    <a:cubicBezTo>
                      <a:pt x="588" y="2405"/>
                      <a:pt x="193" y="2920"/>
                      <a:pt x="73" y="3532"/>
                    </a:cubicBezTo>
                    <a:cubicBezTo>
                      <a:pt x="1" y="3915"/>
                      <a:pt x="13" y="4311"/>
                      <a:pt x="109" y="4694"/>
                    </a:cubicBezTo>
                    <a:cubicBezTo>
                      <a:pt x="232" y="5301"/>
                      <a:pt x="910" y="6922"/>
                      <a:pt x="1490" y="6922"/>
                    </a:cubicBezTo>
                    <a:cubicBezTo>
                      <a:pt x="1700" y="6922"/>
                      <a:pt x="1898" y="6709"/>
                      <a:pt x="2051" y="6157"/>
                    </a:cubicBezTo>
                    <a:cubicBezTo>
                      <a:pt x="2171" y="5749"/>
                      <a:pt x="2135" y="5318"/>
                      <a:pt x="2231" y="4910"/>
                    </a:cubicBezTo>
                    <a:cubicBezTo>
                      <a:pt x="2434" y="4083"/>
                      <a:pt x="3106" y="3448"/>
                      <a:pt x="3933" y="3280"/>
                    </a:cubicBezTo>
                    <a:cubicBezTo>
                      <a:pt x="3993" y="3268"/>
                      <a:pt x="4056" y="3262"/>
                      <a:pt x="4119" y="3262"/>
                    </a:cubicBezTo>
                    <a:cubicBezTo>
                      <a:pt x="4182" y="3262"/>
                      <a:pt x="4245" y="3268"/>
                      <a:pt x="4305" y="3280"/>
                    </a:cubicBezTo>
                    <a:cubicBezTo>
                      <a:pt x="4449" y="3352"/>
                      <a:pt x="4580" y="3448"/>
                      <a:pt x="4700" y="3567"/>
                    </a:cubicBezTo>
                    <a:cubicBezTo>
                      <a:pt x="5039" y="3849"/>
                      <a:pt x="5466" y="3949"/>
                      <a:pt x="5915" y="3949"/>
                    </a:cubicBezTo>
                    <a:cubicBezTo>
                      <a:pt x="6308" y="3949"/>
                      <a:pt x="6717" y="3872"/>
                      <a:pt x="7098" y="3771"/>
                    </a:cubicBezTo>
                    <a:cubicBezTo>
                      <a:pt x="7647" y="3632"/>
                      <a:pt x="8223" y="3459"/>
                      <a:pt x="8782" y="3459"/>
                    </a:cubicBezTo>
                    <a:cubicBezTo>
                      <a:pt x="9041" y="3459"/>
                      <a:pt x="9297" y="3496"/>
                      <a:pt x="9544" y="3591"/>
                    </a:cubicBezTo>
                    <a:cubicBezTo>
                      <a:pt x="10299" y="3879"/>
                      <a:pt x="10755" y="4622"/>
                      <a:pt x="11102" y="5342"/>
                    </a:cubicBezTo>
                    <a:cubicBezTo>
                      <a:pt x="11450" y="6073"/>
                      <a:pt x="11762" y="6840"/>
                      <a:pt x="12397" y="7344"/>
                    </a:cubicBezTo>
                    <a:cubicBezTo>
                      <a:pt x="13140" y="6349"/>
                      <a:pt x="13116" y="4994"/>
                      <a:pt x="13068" y="3747"/>
                    </a:cubicBezTo>
                    <a:cubicBezTo>
                      <a:pt x="13044" y="3280"/>
                      <a:pt x="13020" y="2812"/>
                      <a:pt x="12829" y="2393"/>
                    </a:cubicBezTo>
                    <a:cubicBezTo>
                      <a:pt x="12661" y="2057"/>
                      <a:pt x="12433" y="1769"/>
                      <a:pt x="12157" y="1529"/>
                    </a:cubicBezTo>
                    <a:cubicBezTo>
                      <a:pt x="11027" y="528"/>
                      <a:pt x="9592" y="0"/>
                      <a:pt x="8134" y="0"/>
                    </a:cubicBezTo>
                    <a:close/>
                  </a:path>
                </a:pathLst>
              </a:custGeom>
              <a:solidFill>
                <a:srgbClr val="3D2B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9"/>
              <p:cNvSpPr/>
              <p:nvPr/>
            </p:nvSpPr>
            <p:spPr>
              <a:xfrm>
                <a:off x="4568788" y="3678750"/>
                <a:ext cx="14400" cy="30025"/>
              </a:xfrm>
              <a:custGeom>
                <a:rect b="b" l="l" r="r" t="t"/>
                <a:pathLst>
                  <a:path extrusionOk="0" h="1201" w="576">
                    <a:moveTo>
                      <a:pt x="312" y="1"/>
                    </a:moveTo>
                    <a:cubicBezTo>
                      <a:pt x="156" y="1"/>
                      <a:pt x="24" y="265"/>
                      <a:pt x="12" y="588"/>
                    </a:cubicBezTo>
                    <a:cubicBezTo>
                      <a:pt x="0" y="924"/>
                      <a:pt x="108" y="1200"/>
                      <a:pt x="264" y="1200"/>
                    </a:cubicBezTo>
                    <a:cubicBezTo>
                      <a:pt x="267" y="1200"/>
                      <a:pt x="270" y="1200"/>
                      <a:pt x="273" y="1200"/>
                    </a:cubicBezTo>
                    <a:cubicBezTo>
                      <a:pt x="414" y="1200"/>
                      <a:pt x="552" y="941"/>
                      <a:pt x="563" y="612"/>
                    </a:cubicBezTo>
                    <a:cubicBezTo>
                      <a:pt x="575" y="289"/>
                      <a:pt x="468" y="13"/>
                      <a:pt x="312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9"/>
              <p:cNvSpPr/>
              <p:nvPr/>
            </p:nvSpPr>
            <p:spPr>
              <a:xfrm>
                <a:off x="4510613" y="3625275"/>
                <a:ext cx="90050" cy="36150"/>
              </a:xfrm>
              <a:custGeom>
                <a:rect b="b" l="l" r="r" t="t"/>
                <a:pathLst>
                  <a:path extrusionOk="0" h="1446" w="3602">
                    <a:moveTo>
                      <a:pt x="1831" y="0"/>
                    </a:moveTo>
                    <a:cubicBezTo>
                      <a:pt x="1511" y="0"/>
                      <a:pt x="1179" y="94"/>
                      <a:pt x="888" y="366"/>
                    </a:cubicBezTo>
                    <a:cubicBezTo>
                      <a:pt x="1" y="1218"/>
                      <a:pt x="513" y="1445"/>
                      <a:pt x="684" y="1445"/>
                    </a:cubicBezTo>
                    <a:cubicBezTo>
                      <a:pt x="688" y="1445"/>
                      <a:pt x="693" y="1445"/>
                      <a:pt x="697" y="1445"/>
                    </a:cubicBezTo>
                    <a:cubicBezTo>
                      <a:pt x="815" y="1436"/>
                      <a:pt x="1814" y="917"/>
                      <a:pt x="2495" y="917"/>
                    </a:cubicBezTo>
                    <a:cubicBezTo>
                      <a:pt x="2712" y="917"/>
                      <a:pt x="2897" y="970"/>
                      <a:pt x="3010" y="1109"/>
                    </a:cubicBezTo>
                    <a:cubicBezTo>
                      <a:pt x="3010" y="1109"/>
                      <a:pt x="3020" y="1110"/>
                      <a:pt x="3036" y="1110"/>
                    </a:cubicBezTo>
                    <a:cubicBezTo>
                      <a:pt x="3151" y="1110"/>
                      <a:pt x="3601" y="1073"/>
                      <a:pt x="3190" y="462"/>
                    </a:cubicBezTo>
                    <a:cubicBezTo>
                      <a:pt x="3190" y="462"/>
                      <a:pt x="2541" y="0"/>
                      <a:pt x="1831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4651788" y="3678750"/>
                <a:ext cx="14425" cy="30025"/>
              </a:xfrm>
              <a:custGeom>
                <a:rect b="b" l="l" r="r" t="t"/>
                <a:pathLst>
                  <a:path extrusionOk="0" h="1201" w="577">
                    <a:moveTo>
                      <a:pt x="265" y="1"/>
                    </a:moveTo>
                    <a:cubicBezTo>
                      <a:pt x="109" y="13"/>
                      <a:pt x="1" y="277"/>
                      <a:pt x="13" y="612"/>
                    </a:cubicBezTo>
                    <a:cubicBezTo>
                      <a:pt x="25" y="941"/>
                      <a:pt x="151" y="1200"/>
                      <a:pt x="302" y="1200"/>
                    </a:cubicBezTo>
                    <a:cubicBezTo>
                      <a:pt x="306" y="1200"/>
                      <a:pt x="309" y="1200"/>
                      <a:pt x="313" y="1200"/>
                    </a:cubicBezTo>
                    <a:cubicBezTo>
                      <a:pt x="468" y="1188"/>
                      <a:pt x="576" y="924"/>
                      <a:pt x="564" y="588"/>
                    </a:cubicBezTo>
                    <a:cubicBezTo>
                      <a:pt x="552" y="253"/>
                      <a:pt x="408" y="1"/>
                      <a:pt x="265" y="1"/>
                    </a:cubicBezTo>
                    <a:close/>
                  </a:path>
                </a:pathLst>
              </a:custGeom>
              <a:solidFill>
                <a:srgbClr val="3B2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4634038" y="3625275"/>
                <a:ext cx="90325" cy="36150"/>
              </a:xfrm>
              <a:custGeom>
                <a:rect b="b" l="l" r="r" t="t"/>
                <a:pathLst>
                  <a:path extrusionOk="0" h="1446" w="3613">
                    <a:moveTo>
                      <a:pt x="1776" y="0"/>
                    </a:moveTo>
                    <a:cubicBezTo>
                      <a:pt x="1066" y="0"/>
                      <a:pt x="411" y="462"/>
                      <a:pt x="411" y="462"/>
                    </a:cubicBezTo>
                    <a:cubicBezTo>
                      <a:pt x="0" y="1073"/>
                      <a:pt x="460" y="1110"/>
                      <a:pt x="569" y="1110"/>
                    </a:cubicBezTo>
                    <a:cubicBezTo>
                      <a:pt x="584" y="1110"/>
                      <a:pt x="592" y="1109"/>
                      <a:pt x="591" y="1109"/>
                    </a:cubicBezTo>
                    <a:cubicBezTo>
                      <a:pt x="707" y="970"/>
                      <a:pt x="893" y="917"/>
                      <a:pt x="1111" y="917"/>
                    </a:cubicBezTo>
                    <a:cubicBezTo>
                      <a:pt x="1794" y="917"/>
                      <a:pt x="2787" y="1436"/>
                      <a:pt x="2905" y="1445"/>
                    </a:cubicBezTo>
                    <a:cubicBezTo>
                      <a:pt x="2909" y="1445"/>
                      <a:pt x="2914" y="1445"/>
                      <a:pt x="2918" y="1445"/>
                    </a:cubicBezTo>
                    <a:cubicBezTo>
                      <a:pt x="3101" y="1445"/>
                      <a:pt x="3612" y="1218"/>
                      <a:pt x="2713" y="366"/>
                    </a:cubicBezTo>
                    <a:cubicBezTo>
                      <a:pt x="2426" y="94"/>
                      <a:pt x="2095" y="0"/>
                      <a:pt x="1776" y="0"/>
                    </a:cubicBezTo>
                    <a:close/>
                  </a:path>
                </a:pathLst>
              </a:custGeom>
              <a:solidFill>
                <a:srgbClr val="482A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9"/>
              <p:cNvSpPr/>
              <p:nvPr/>
            </p:nvSpPr>
            <p:spPr>
              <a:xfrm>
                <a:off x="3623738" y="4098375"/>
                <a:ext cx="694800" cy="1175275"/>
              </a:xfrm>
              <a:custGeom>
                <a:rect b="b" l="l" r="r" t="t"/>
                <a:pathLst>
                  <a:path extrusionOk="0" h="47011" w="27792">
                    <a:moveTo>
                      <a:pt x="19172" y="0"/>
                    </a:moveTo>
                    <a:cubicBezTo>
                      <a:pt x="19172" y="0"/>
                      <a:pt x="6380" y="8776"/>
                      <a:pt x="1369" y="36374"/>
                    </a:cubicBezTo>
                    <a:cubicBezTo>
                      <a:pt x="0" y="43913"/>
                      <a:pt x="10544" y="47011"/>
                      <a:pt x="21351" y="47011"/>
                    </a:cubicBezTo>
                    <a:cubicBezTo>
                      <a:pt x="23519" y="47011"/>
                      <a:pt x="25697" y="46886"/>
                      <a:pt x="27791" y="46648"/>
                    </a:cubicBezTo>
                    <a:lnTo>
                      <a:pt x="191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9"/>
              <p:cNvSpPr/>
              <p:nvPr/>
            </p:nvSpPr>
            <p:spPr>
              <a:xfrm>
                <a:off x="4164463" y="4559025"/>
                <a:ext cx="37775" cy="217025"/>
              </a:xfrm>
              <a:custGeom>
                <a:rect b="b" l="l" r="r" t="t"/>
                <a:pathLst>
                  <a:path extrusionOk="0" h="8681" w="1511">
                    <a:moveTo>
                      <a:pt x="1307" y="1"/>
                    </a:moveTo>
                    <a:cubicBezTo>
                      <a:pt x="1205" y="1"/>
                      <a:pt x="1103" y="73"/>
                      <a:pt x="1115" y="216"/>
                    </a:cubicBezTo>
                    <a:cubicBezTo>
                      <a:pt x="1115" y="264"/>
                      <a:pt x="1103" y="5240"/>
                      <a:pt x="36" y="8429"/>
                    </a:cubicBezTo>
                    <a:cubicBezTo>
                      <a:pt x="0" y="8537"/>
                      <a:pt x="48" y="8645"/>
                      <a:pt x="156" y="8680"/>
                    </a:cubicBezTo>
                    <a:lnTo>
                      <a:pt x="216" y="8680"/>
                    </a:lnTo>
                    <a:cubicBezTo>
                      <a:pt x="300" y="8680"/>
                      <a:pt x="372" y="8633"/>
                      <a:pt x="396" y="8549"/>
                    </a:cubicBezTo>
                    <a:cubicBezTo>
                      <a:pt x="1487" y="5300"/>
                      <a:pt x="1499" y="264"/>
                      <a:pt x="1499" y="216"/>
                    </a:cubicBezTo>
                    <a:cubicBezTo>
                      <a:pt x="1511" y="73"/>
                      <a:pt x="1409" y="1"/>
                      <a:pt x="1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9"/>
              <p:cNvSpPr/>
              <p:nvPr/>
            </p:nvSpPr>
            <p:spPr>
              <a:xfrm>
                <a:off x="4817838" y="4094175"/>
                <a:ext cx="720275" cy="1173300"/>
              </a:xfrm>
              <a:custGeom>
                <a:rect b="b" l="l" r="r" t="t"/>
                <a:pathLst>
                  <a:path extrusionOk="0" h="46932" w="28811">
                    <a:moveTo>
                      <a:pt x="8524" y="0"/>
                    </a:moveTo>
                    <a:lnTo>
                      <a:pt x="1" y="41049"/>
                    </a:lnTo>
                    <a:cubicBezTo>
                      <a:pt x="5992" y="45179"/>
                      <a:pt x="12053" y="46931"/>
                      <a:pt x="16993" y="46931"/>
                    </a:cubicBezTo>
                    <a:cubicBezTo>
                      <a:pt x="24043" y="46931"/>
                      <a:pt x="28811" y="43362"/>
                      <a:pt x="27838" y="38040"/>
                    </a:cubicBezTo>
                    <a:cubicBezTo>
                      <a:pt x="22827" y="10454"/>
                      <a:pt x="8524" y="0"/>
                      <a:pt x="8524" y="0"/>
                    </a:cubicBez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9"/>
              <p:cNvSpPr/>
              <p:nvPr/>
            </p:nvSpPr>
            <p:spPr>
              <a:xfrm>
                <a:off x="4911363" y="4547600"/>
                <a:ext cx="159150" cy="283900"/>
              </a:xfrm>
              <a:custGeom>
                <a:rect b="b" l="l" r="r" t="t"/>
                <a:pathLst>
                  <a:path extrusionOk="0" h="11356" w="6366">
                    <a:moveTo>
                      <a:pt x="201" y="1"/>
                    </a:moveTo>
                    <a:cubicBezTo>
                      <a:pt x="194" y="1"/>
                      <a:pt x="187" y="1"/>
                      <a:pt x="180" y="2"/>
                    </a:cubicBezTo>
                    <a:cubicBezTo>
                      <a:pt x="84" y="14"/>
                      <a:pt x="0" y="110"/>
                      <a:pt x="12" y="206"/>
                    </a:cubicBezTo>
                    <a:cubicBezTo>
                      <a:pt x="24" y="290"/>
                      <a:pt x="839" y="7483"/>
                      <a:pt x="5982" y="11319"/>
                    </a:cubicBezTo>
                    <a:cubicBezTo>
                      <a:pt x="6018" y="11343"/>
                      <a:pt x="6054" y="11355"/>
                      <a:pt x="6102" y="11355"/>
                    </a:cubicBezTo>
                    <a:cubicBezTo>
                      <a:pt x="6282" y="11355"/>
                      <a:pt x="6366" y="11116"/>
                      <a:pt x="6210" y="11008"/>
                    </a:cubicBezTo>
                    <a:cubicBezTo>
                      <a:pt x="1199" y="7279"/>
                      <a:pt x="396" y="242"/>
                      <a:pt x="396" y="170"/>
                    </a:cubicBezTo>
                    <a:cubicBezTo>
                      <a:pt x="384" y="80"/>
                      <a:pt x="300" y="1"/>
                      <a:pt x="2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9"/>
              <p:cNvSpPr/>
              <p:nvPr/>
            </p:nvSpPr>
            <p:spPr>
              <a:xfrm>
                <a:off x="4036488" y="4711175"/>
                <a:ext cx="403725" cy="205950"/>
              </a:xfrm>
              <a:custGeom>
                <a:rect b="b" l="l" r="r" t="t"/>
                <a:pathLst>
                  <a:path extrusionOk="0" h="8238" w="16149">
                    <a:moveTo>
                      <a:pt x="8339" y="1"/>
                    </a:moveTo>
                    <a:cubicBezTo>
                      <a:pt x="7414" y="1"/>
                      <a:pt x="6457" y="118"/>
                      <a:pt x="5695" y="473"/>
                    </a:cubicBezTo>
                    <a:cubicBezTo>
                      <a:pt x="3657" y="1420"/>
                      <a:pt x="0" y="7306"/>
                      <a:pt x="0" y="7306"/>
                    </a:cubicBezTo>
                    <a:cubicBezTo>
                      <a:pt x="0" y="7306"/>
                      <a:pt x="1329" y="7135"/>
                      <a:pt x="3155" y="7135"/>
                    </a:cubicBezTo>
                    <a:cubicBezTo>
                      <a:pt x="4308" y="7135"/>
                      <a:pt x="5660" y="7203"/>
                      <a:pt x="7002" y="7426"/>
                    </a:cubicBezTo>
                    <a:cubicBezTo>
                      <a:pt x="10253" y="7958"/>
                      <a:pt x="12356" y="8237"/>
                      <a:pt x="13715" y="8237"/>
                    </a:cubicBezTo>
                    <a:cubicBezTo>
                      <a:pt x="15540" y="8237"/>
                      <a:pt x="16025" y="7735"/>
                      <a:pt x="16149" y="6671"/>
                    </a:cubicBezTo>
                    <a:cubicBezTo>
                      <a:pt x="16149" y="6671"/>
                      <a:pt x="12444" y="736"/>
                      <a:pt x="11629" y="437"/>
                    </a:cubicBezTo>
                    <a:cubicBezTo>
                      <a:pt x="11344" y="331"/>
                      <a:pt x="9888" y="1"/>
                      <a:pt x="83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9"/>
              <p:cNvSpPr/>
              <p:nvPr/>
            </p:nvSpPr>
            <p:spPr>
              <a:xfrm>
                <a:off x="4033488" y="4806825"/>
                <a:ext cx="231700" cy="116075"/>
              </a:xfrm>
              <a:custGeom>
                <a:rect b="b" l="l" r="r" t="t"/>
                <a:pathLst>
                  <a:path extrusionOk="0" h="4643" w="9268">
                    <a:moveTo>
                      <a:pt x="8120" y="1"/>
                    </a:moveTo>
                    <a:cubicBezTo>
                      <a:pt x="5841" y="1"/>
                      <a:pt x="432" y="2787"/>
                      <a:pt x="228" y="3540"/>
                    </a:cubicBezTo>
                    <a:cubicBezTo>
                      <a:pt x="0" y="4415"/>
                      <a:pt x="2614" y="4643"/>
                      <a:pt x="2614" y="4643"/>
                    </a:cubicBezTo>
                    <a:cubicBezTo>
                      <a:pt x="2614" y="4643"/>
                      <a:pt x="9268" y="627"/>
                      <a:pt x="8992" y="291"/>
                    </a:cubicBezTo>
                    <a:cubicBezTo>
                      <a:pt x="8831" y="89"/>
                      <a:pt x="8525" y="1"/>
                      <a:pt x="81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9"/>
              <p:cNvSpPr/>
              <p:nvPr/>
            </p:nvSpPr>
            <p:spPr>
              <a:xfrm>
                <a:off x="4784863" y="4698750"/>
                <a:ext cx="254050" cy="157975"/>
              </a:xfrm>
              <a:custGeom>
                <a:rect b="b" l="l" r="r" t="t"/>
                <a:pathLst>
                  <a:path extrusionOk="0" h="6319" w="10162">
                    <a:moveTo>
                      <a:pt x="6406" y="1"/>
                    </a:moveTo>
                    <a:cubicBezTo>
                      <a:pt x="4960" y="1"/>
                      <a:pt x="3633" y="286"/>
                      <a:pt x="3633" y="286"/>
                    </a:cubicBezTo>
                    <a:cubicBezTo>
                      <a:pt x="3633" y="286"/>
                      <a:pt x="2506" y="2420"/>
                      <a:pt x="61" y="2420"/>
                    </a:cubicBezTo>
                    <a:cubicBezTo>
                      <a:pt x="1" y="2420"/>
                      <a:pt x="3633" y="2996"/>
                      <a:pt x="3945" y="3367"/>
                    </a:cubicBezTo>
                    <a:cubicBezTo>
                      <a:pt x="4257" y="3727"/>
                      <a:pt x="8273" y="4614"/>
                      <a:pt x="8273" y="4614"/>
                    </a:cubicBezTo>
                    <a:cubicBezTo>
                      <a:pt x="8273" y="4614"/>
                      <a:pt x="8714" y="6318"/>
                      <a:pt x="9173" y="6318"/>
                    </a:cubicBezTo>
                    <a:cubicBezTo>
                      <a:pt x="9504" y="6318"/>
                      <a:pt x="9844" y="5433"/>
                      <a:pt x="10035" y="2384"/>
                    </a:cubicBezTo>
                    <a:cubicBezTo>
                      <a:pt x="10161" y="436"/>
                      <a:pt x="8193" y="1"/>
                      <a:pt x="6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9"/>
              <p:cNvSpPr/>
              <p:nvPr/>
            </p:nvSpPr>
            <p:spPr>
              <a:xfrm>
                <a:off x="4872988" y="4588475"/>
                <a:ext cx="150175" cy="157325"/>
              </a:xfrm>
              <a:custGeom>
                <a:rect b="b" l="l" r="r" t="t"/>
                <a:pathLst>
                  <a:path extrusionOk="0" h="6293" w="6007">
                    <a:moveTo>
                      <a:pt x="4656" y="0"/>
                    </a:moveTo>
                    <a:cubicBezTo>
                      <a:pt x="3398" y="0"/>
                      <a:pt x="0" y="4709"/>
                      <a:pt x="0" y="4709"/>
                    </a:cubicBezTo>
                    <a:cubicBezTo>
                      <a:pt x="0" y="4709"/>
                      <a:pt x="207" y="6293"/>
                      <a:pt x="990" y="6293"/>
                    </a:cubicBezTo>
                    <a:cubicBezTo>
                      <a:pt x="1030" y="6293"/>
                      <a:pt x="1072" y="6288"/>
                      <a:pt x="1115" y="6280"/>
                    </a:cubicBezTo>
                    <a:cubicBezTo>
                      <a:pt x="2015" y="6100"/>
                      <a:pt x="6007" y="285"/>
                      <a:pt x="4748" y="10"/>
                    </a:cubicBezTo>
                    <a:cubicBezTo>
                      <a:pt x="4719" y="3"/>
                      <a:pt x="4688" y="0"/>
                      <a:pt x="4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9"/>
              <p:cNvSpPr/>
              <p:nvPr/>
            </p:nvSpPr>
            <p:spPr>
              <a:xfrm>
                <a:off x="4935038" y="4581625"/>
                <a:ext cx="161550" cy="156725"/>
              </a:xfrm>
              <a:custGeom>
                <a:rect b="b" l="l" r="r" t="t"/>
                <a:pathLst>
                  <a:path extrusionOk="0" h="6269" w="6462">
                    <a:moveTo>
                      <a:pt x="4823" y="1"/>
                    </a:moveTo>
                    <a:cubicBezTo>
                      <a:pt x="3847" y="1"/>
                      <a:pt x="0" y="4887"/>
                      <a:pt x="0" y="4887"/>
                    </a:cubicBezTo>
                    <a:cubicBezTo>
                      <a:pt x="0" y="4887"/>
                      <a:pt x="610" y="6268"/>
                      <a:pt x="1436" y="6268"/>
                    </a:cubicBezTo>
                    <a:cubicBezTo>
                      <a:pt x="1484" y="6268"/>
                      <a:pt x="1533" y="6264"/>
                      <a:pt x="1583" y="6254"/>
                    </a:cubicBezTo>
                    <a:cubicBezTo>
                      <a:pt x="2482" y="6074"/>
                      <a:pt x="6462" y="751"/>
                      <a:pt x="4915" y="20"/>
                    </a:cubicBezTo>
                    <a:cubicBezTo>
                      <a:pt x="4888" y="7"/>
                      <a:pt x="4857" y="1"/>
                      <a:pt x="4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9"/>
              <p:cNvSpPr/>
              <p:nvPr/>
            </p:nvSpPr>
            <p:spPr>
              <a:xfrm>
                <a:off x="4924238" y="4641400"/>
                <a:ext cx="212825" cy="190100"/>
              </a:xfrm>
              <a:custGeom>
                <a:rect b="b" l="l" r="r" t="t"/>
                <a:pathLst>
                  <a:path extrusionOk="0" h="7604" w="8513">
                    <a:moveTo>
                      <a:pt x="6773" y="1"/>
                    </a:moveTo>
                    <a:cubicBezTo>
                      <a:pt x="5474" y="1"/>
                      <a:pt x="1" y="5985"/>
                      <a:pt x="1" y="5985"/>
                    </a:cubicBezTo>
                    <a:cubicBezTo>
                      <a:pt x="1" y="5985"/>
                      <a:pt x="414" y="7604"/>
                      <a:pt x="1312" y="7604"/>
                    </a:cubicBezTo>
                    <a:cubicBezTo>
                      <a:pt x="1318" y="7604"/>
                      <a:pt x="1325" y="7604"/>
                      <a:pt x="1331" y="7603"/>
                    </a:cubicBezTo>
                    <a:cubicBezTo>
                      <a:pt x="2242" y="7579"/>
                      <a:pt x="8512" y="518"/>
                      <a:pt x="6870" y="15"/>
                    </a:cubicBezTo>
                    <a:cubicBezTo>
                      <a:pt x="6841" y="5"/>
                      <a:pt x="6808" y="1"/>
                      <a:pt x="6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9"/>
              <p:cNvSpPr/>
              <p:nvPr/>
            </p:nvSpPr>
            <p:spPr>
              <a:xfrm>
                <a:off x="4952413" y="4703075"/>
                <a:ext cx="184950" cy="178475"/>
              </a:xfrm>
              <a:custGeom>
                <a:rect b="b" l="l" r="r" t="t"/>
                <a:pathLst>
                  <a:path extrusionOk="0" h="7139" w="7398">
                    <a:moveTo>
                      <a:pt x="6163" y="1"/>
                    </a:moveTo>
                    <a:cubicBezTo>
                      <a:pt x="5000" y="1"/>
                      <a:pt x="0" y="5400"/>
                      <a:pt x="0" y="5400"/>
                    </a:cubicBezTo>
                    <a:cubicBezTo>
                      <a:pt x="0" y="5400"/>
                      <a:pt x="545" y="7139"/>
                      <a:pt x="1445" y="7139"/>
                    </a:cubicBezTo>
                    <a:cubicBezTo>
                      <a:pt x="1451" y="7139"/>
                      <a:pt x="1457" y="7139"/>
                      <a:pt x="1463" y="7139"/>
                    </a:cubicBezTo>
                    <a:cubicBezTo>
                      <a:pt x="2374" y="7115"/>
                      <a:pt x="7397" y="1420"/>
                      <a:pt x="6342" y="77"/>
                    </a:cubicBezTo>
                    <a:cubicBezTo>
                      <a:pt x="6302" y="25"/>
                      <a:pt x="6241" y="1"/>
                      <a:pt x="6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>
                <a:off x="4329538" y="4732450"/>
                <a:ext cx="129875" cy="160800"/>
              </a:xfrm>
              <a:custGeom>
                <a:rect b="b" l="l" r="r" t="t"/>
                <a:pathLst>
                  <a:path extrusionOk="0" h="6432" w="5195">
                    <a:moveTo>
                      <a:pt x="290" y="1"/>
                    </a:moveTo>
                    <a:cubicBezTo>
                      <a:pt x="144" y="1"/>
                      <a:pt x="1" y="186"/>
                      <a:pt x="147" y="341"/>
                    </a:cubicBezTo>
                    <a:lnTo>
                      <a:pt x="4834" y="6359"/>
                    </a:lnTo>
                    <a:cubicBezTo>
                      <a:pt x="4870" y="6407"/>
                      <a:pt x="4918" y="6431"/>
                      <a:pt x="4978" y="6431"/>
                    </a:cubicBezTo>
                    <a:cubicBezTo>
                      <a:pt x="5026" y="6431"/>
                      <a:pt x="5062" y="6419"/>
                      <a:pt x="5098" y="6395"/>
                    </a:cubicBezTo>
                    <a:cubicBezTo>
                      <a:pt x="5182" y="6323"/>
                      <a:pt x="5194" y="6203"/>
                      <a:pt x="5134" y="6119"/>
                    </a:cubicBezTo>
                    <a:lnTo>
                      <a:pt x="447" y="101"/>
                    </a:lnTo>
                    <a:cubicBezTo>
                      <a:pt x="406" y="30"/>
                      <a:pt x="348" y="1"/>
                      <a:pt x="2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>
                <a:off x="4459713" y="4906350"/>
                <a:ext cx="734300" cy="363025"/>
              </a:xfrm>
              <a:custGeom>
                <a:rect b="b" l="l" r="r" t="t"/>
                <a:pathLst>
                  <a:path extrusionOk="0" h="14521" w="29372">
                    <a:moveTo>
                      <a:pt x="285" y="1"/>
                    </a:moveTo>
                    <a:cubicBezTo>
                      <a:pt x="136" y="1"/>
                      <a:pt x="0" y="183"/>
                      <a:pt x="143" y="326"/>
                    </a:cubicBezTo>
                    <a:cubicBezTo>
                      <a:pt x="263" y="458"/>
                      <a:pt x="12335" y="13945"/>
                      <a:pt x="29120" y="14521"/>
                    </a:cubicBezTo>
                    <a:lnTo>
                      <a:pt x="29132" y="14521"/>
                    </a:lnTo>
                    <a:cubicBezTo>
                      <a:pt x="29371" y="14497"/>
                      <a:pt x="29371" y="14161"/>
                      <a:pt x="29132" y="14137"/>
                    </a:cubicBezTo>
                    <a:cubicBezTo>
                      <a:pt x="12527" y="13562"/>
                      <a:pt x="551" y="206"/>
                      <a:pt x="431" y="75"/>
                    </a:cubicBezTo>
                    <a:cubicBezTo>
                      <a:pt x="388" y="22"/>
                      <a:pt x="336" y="1"/>
                      <a:pt x="2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>
                <a:off x="4035088" y="5126100"/>
                <a:ext cx="692525" cy="150175"/>
              </a:xfrm>
              <a:custGeom>
                <a:rect b="b" l="l" r="r" t="t"/>
                <a:pathLst>
                  <a:path extrusionOk="0" h="6007" w="27701">
                    <a:moveTo>
                      <a:pt x="27424" y="0"/>
                    </a:moveTo>
                    <a:cubicBezTo>
                      <a:pt x="27390" y="0"/>
                      <a:pt x="27354" y="11"/>
                      <a:pt x="27318" y="36"/>
                    </a:cubicBezTo>
                    <a:cubicBezTo>
                      <a:pt x="27294" y="48"/>
                      <a:pt x="24753" y="1691"/>
                      <a:pt x="20173" y="3177"/>
                    </a:cubicBezTo>
                    <a:cubicBezTo>
                      <a:pt x="16575" y="4349"/>
                      <a:pt x="11063" y="5617"/>
                      <a:pt x="4092" y="5617"/>
                    </a:cubicBezTo>
                    <a:cubicBezTo>
                      <a:pt x="2863" y="5617"/>
                      <a:pt x="1589" y="5577"/>
                      <a:pt x="272" y="5491"/>
                    </a:cubicBezTo>
                    <a:lnTo>
                      <a:pt x="260" y="5491"/>
                    </a:lnTo>
                    <a:cubicBezTo>
                      <a:pt x="256" y="5491"/>
                      <a:pt x="252" y="5491"/>
                      <a:pt x="249" y="5491"/>
                    </a:cubicBezTo>
                    <a:cubicBezTo>
                      <a:pt x="8" y="5491"/>
                      <a:pt x="0" y="5863"/>
                      <a:pt x="248" y="5875"/>
                    </a:cubicBezTo>
                    <a:cubicBezTo>
                      <a:pt x="1579" y="5959"/>
                      <a:pt x="2862" y="6007"/>
                      <a:pt x="4096" y="6007"/>
                    </a:cubicBezTo>
                    <a:cubicBezTo>
                      <a:pt x="11122" y="6007"/>
                      <a:pt x="16684" y="4724"/>
                      <a:pt x="20305" y="3549"/>
                    </a:cubicBezTo>
                    <a:cubicBezTo>
                      <a:pt x="24933" y="2038"/>
                      <a:pt x="27498" y="372"/>
                      <a:pt x="27522" y="360"/>
                    </a:cubicBezTo>
                    <a:cubicBezTo>
                      <a:pt x="27700" y="241"/>
                      <a:pt x="27584" y="0"/>
                      <a:pt x="274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>
                <a:off x="4751013" y="4752650"/>
                <a:ext cx="351275" cy="208925"/>
              </a:xfrm>
              <a:custGeom>
                <a:rect b="b" l="l" r="r" t="t"/>
                <a:pathLst>
                  <a:path extrusionOk="0" h="8357" w="14051">
                    <a:moveTo>
                      <a:pt x="0" y="0"/>
                    </a:moveTo>
                    <a:lnTo>
                      <a:pt x="3333" y="8356"/>
                    </a:lnTo>
                    <a:lnTo>
                      <a:pt x="14051" y="5287"/>
                    </a:lnTo>
                    <a:cubicBezTo>
                      <a:pt x="12300" y="218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7E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>
                <a:off x="4358963" y="4713675"/>
                <a:ext cx="760425" cy="185250"/>
              </a:xfrm>
              <a:custGeom>
                <a:rect b="b" l="l" r="r" t="t"/>
                <a:pathLst>
                  <a:path extrusionOk="0" h="7410" w="30417">
                    <a:moveTo>
                      <a:pt x="229" y="1"/>
                    </a:moveTo>
                    <a:cubicBezTo>
                      <a:pt x="1" y="25"/>
                      <a:pt x="1" y="373"/>
                      <a:pt x="229" y="384"/>
                    </a:cubicBezTo>
                    <a:cubicBezTo>
                      <a:pt x="469" y="396"/>
                      <a:pt x="24901" y="1020"/>
                      <a:pt x="30056" y="7338"/>
                    </a:cubicBezTo>
                    <a:cubicBezTo>
                      <a:pt x="30092" y="7386"/>
                      <a:pt x="30140" y="7410"/>
                      <a:pt x="30200" y="7410"/>
                    </a:cubicBezTo>
                    <a:cubicBezTo>
                      <a:pt x="30248" y="7410"/>
                      <a:pt x="30296" y="7398"/>
                      <a:pt x="30332" y="7362"/>
                    </a:cubicBezTo>
                    <a:cubicBezTo>
                      <a:pt x="30404" y="7302"/>
                      <a:pt x="30416" y="7182"/>
                      <a:pt x="30356" y="7098"/>
                    </a:cubicBezTo>
                    <a:cubicBezTo>
                      <a:pt x="25081" y="648"/>
                      <a:pt x="1248" y="25"/>
                      <a:pt x="2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>
                <a:off x="4158163" y="4859975"/>
                <a:ext cx="272775" cy="61750"/>
              </a:xfrm>
              <a:custGeom>
                <a:rect b="b" l="l" r="r" t="t"/>
                <a:pathLst>
                  <a:path extrusionOk="0" h="2470" w="10911">
                    <a:moveTo>
                      <a:pt x="2814" y="1"/>
                    </a:moveTo>
                    <a:cubicBezTo>
                      <a:pt x="2768" y="1"/>
                      <a:pt x="2733" y="4"/>
                      <a:pt x="2710" y="11"/>
                    </a:cubicBezTo>
                    <a:cubicBezTo>
                      <a:pt x="2171" y="179"/>
                      <a:pt x="1" y="1390"/>
                      <a:pt x="1" y="1390"/>
                    </a:cubicBezTo>
                    <a:cubicBezTo>
                      <a:pt x="1" y="1390"/>
                      <a:pt x="4582" y="2469"/>
                      <a:pt x="7884" y="2469"/>
                    </a:cubicBezTo>
                    <a:cubicBezTo>
                      <a:pt x="9251" y="2469"/>
                      <a:pt x="10398" y="2285"/>
                      <a:pt x="10910" y="1762"/>
                    </a:cubicBezTo>
                    <a:cubicBezTo>
                      <a:pt x="10910" y="1762"/>
                      <a:pt x="3878" y="1"/>
                      <a:pt x="28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>
                <a:off x="4145888" y="4886575"/>
                <a:ext cx="335400" cy="41725"/>
              </a:xfrm>
              <a:custGeom>
                <a:rect b="b" l="l" r="r" t="t"/>
                <a:pathLst>
                  <a:path extrusionOk="0" h="1669" w="13416">
                    <a:moveTo>
                      <a:pt x="225" y="1"/>
                    </a:moveTo>
                    <a:cubicBezTo>
                      <a:pt x="128" y="1"/>
                      <a:pt x="46" y="59"/>
                      <a:pt x="24" y="158"/>
                    </a:cubicBezTo>
                    <a:cubicBezTo>
                      <a:pt x="0" y="254"/>
                      <a:pt x="60" y="362"/>
                      <a:pt x="168" y="386"/>
                    </a:cubicBezTo>
                    <a:cubicBezTo>
                      <a:pt x="228" y="398"/>
                      <a:pt x="6342" y="1669"/>
                      <a:pt x="11821" y="1669"/>
                    </a:cubicBezTo>
                    <a:cubicBezTo>
                      <a:pt x="12276" y="1669"/>
                      <a:pt x="12732" y="1669"/>
                      <a:pt x="13176" y="1645"/>
                    </a:cubicBezTo>
                    <a:cubicBezTo>
                      <a:pt x="13415" y="1621"/>
                      <a:pt x="13403" y="1273"/>
                      <a:pt x="13164" y="1261"/>
                    </a:cubicBezTo>
                    <a:lnTo>
                      <a:pt x="13152" y="1261"/>
                    </a:lnTo>
                    <a:cubicBezTo>
                      <a:pt x="12723" y="1279"/>
                      <a:pt x="12286" y="1287"/>
                      <a:pt x="11845" y="1287"/>
                    </a:cubicBezTo>
                    <a:cubicBezTo>
                      <a:pt x="6415" y="1287"/>
                      <a:pt x="318" y="24"/>
                      <a:pt x="252" y="2"/>
                    </a:cubicBezTo>
                    <a:cubicBezTo>
                      <a:pt x="243" y="1"/>
                      <a:pt x="234" y="1"/>
                      <a:pt x="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>
                <a:off x="4426113" y="3430000"/>
                <a:ext cx="382150" cy="332400"/>
              </a:xfrm>
              <a:custGeom>
                <a:rect b="b" l="l" r="r" t="t"/>
                <a:pathLst>
                  <a:path extrusionOk="0" h="13296" w="15286">
                    <a:moveTo>
                      <a:pt x="5779" y="0"/>
                    </a:moveTo>
                    <a:lnTo>
                      <a:pt x="780" y="3069"/>
                    </a:lnTo>
                    <a:lnTo>
                      <a:pt x="0" y="11509"/>
                    </a:lnTo>
                    <a:lnTo>
                      <a:pt x="2374" y="13296"/>
                    </a:lnTo>
                    <a:lnTo>
                      <a:pt x="3225" y="4268"/>
                    </a:lnTo>
                    <a:lnTo>
                      <a:pt x="7637" y="4268"/>
                    </a:lnTo>
                    <a:lnTo>
                      <a:pt x="7613" y="696"/>
                    </a:lnTo>
                    <a:lnTo>
                      <a:pt x="5779" y="0"/>
                    </a:lnTo>
                    <a:close/>
                    <a:moveTo>
                      <a:pt x="9507" y="0"/>
                    </a:moveTo>
                    <a:lnTo>
                      <a:pt x="7661" y="696"/>
                    </a:lnTo>
                    <a:lnTo>
                      <a:pt x="7637" y="4268"/>
                    </a:lnTo>
                    <a:lnTo>
                      <a:pt x="12061" y="4268"/>
                    </a:lnTo>
                    <a:lnTo>
                      <a:pt x="12900" y="13296"/>
                    </a:lnTo>
                    <a:lnTo>
                      <a:pt x="15286" y="11509"/>
                    </a:lnTo>
                    <a:lnTo>
                      <a:pt x="14495" y="3069"/>
                    </a:lnTo>
                    <a:lnTo>
                      <a:pt x="95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>
                <a:off x="4272663" y="4025500"/>
                <a:ext cx="621325" cy="285700"/>
              </a:xfrm>
              <a:custGeom>
                <a:rect b="b" l="l" r="r" t="t"/>
                <a:pathLst>
                  <a:path extrusionOk="0" h="11428" w="24853">
                    <a:moveTo>
                      <a:pt x="24667" y="1"/>
                    </a:moveTo>
                    <a:cubicBezTo>
                      <a:pt x="24661" y="1"/>
                      <a:pt x="24655" y="1"/>
                      <a:pt x="24649" y="2"/>
                    </a:cubicBezTo>
                    <a:cubicBezTo>
                      <a:pt x="19662" y="230"/>
                      <a:pt x="16856" y="3275"/>
                      <a:pt x="15382" y="5780"/>
                    </a:cubicBezTo>
                    <a:cubicBezTo>
                      <a:pt x="14542" y="7207"/>
                      <a:pt x="13919" y="8754"/>
                      <a:pt x="13523" y="10348"/>
                    </a:cubicBezTo>
                    <a:cubicBezTo>
                      <a:pt x="10977" y="612"/>
                      <a:pt x="625" y="553"/>
                      <a:pt x="249" y="553"/>
                    </a:cubicBezTo>
                    <a:cubicBezTo>
                      <a:pt x="245" y="553"/>
                      <a:pt x="242" y="553"/>
                      <a:pt x="240" y="553"/>
                    </a:cubicBezTo>
                    <a:cubicBezTo>
                      <a:pt x="0" y="565"/>
                      <a:pt x="0" y="913"/>
                      <a:pt x="240" y="937"/>
                    </a:cubicBezTo>
                    <a:lnTo>
                      <a:pt x="264" y="937"/>
                    </a:lnTo>
                    <a:cubicBezTo>
                      <a:pt x="779" y="937"/>
                      <a:pt x="11270" y="1081"/>
                      <a:pt x="13344" y="11271"/>
                    </a:cubicBezTo>
                    <a:cubicBezTo>
                      <a:pt x="13356" y="11367"/>
                      <a:pt x="13439" y="11427"/>
                      <a:pt x="13535" y="11427"/>
                    </a:cubicBezTo>
                    <a:cubicBezTo>
                      <a:pt x="13631" y="11415"/>
                      <a:pt x="13703" y="11355"/>
                      <a:pt x="13715" y="11259"/>
                    </a:cubicBezTo>
                    <a:cubicBezTo>
                      <a:pt x="14075" y="9389"/>
                      <a:pt x="14758" y="7603"/>
                      <a:pt x="15717" y="5960"/>
                    </a:cubicBezTo>
                    <a:cubicBezTo>
                      <a:pt x="17791" y="2436"/>
                      <a:pt x="20801" y="565"/>
                      <a:pt x="24661" y="385"/>
                    </a:cubicBezTo>
                    <a:cubicBezTo>
                      <a:pt x="24769" y="374"/>
                      <a:pt x="24853" y="290"/>
                      <a:pt x="24841" y="182"/>
                    </a:cubicBezTo>
                    <a:cubicBezTo>
                      <a:pt x="24841" y="81"/>
                      <a:pt x="24757" y="1"/>
                      <a:pt x="246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>
                <a:off x="4473763" y="3533400"/>
                <a:ext cx="283550" cy="38400"/>
              </a:xfrm>
              <a:custGeom>
                <a:rect b="b" l="l" r="r" t="t"/>
                <a:pathLst>
                  <a:path extrusionOk="0" h="1536" w="11342">
                    <a:moveTo>
                      <a:pt x="1" y="0"/>
                    </a:moveTo>
                    <a:lnTo>
                      <a:pt x="1" y="1535"/>
                    </a:lnTo>
                    <a:lnTo>
                      <a:pt x="11342" y="1535"/>
                    </a:lnTo>
                    <a:lnTo>
                      <a:pt x="113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9"/>
              <p:cNvSpPr/>
              <p:nvPr/>
            </p:nvSpPr>
            <p:spPr>
              <a:xfrm>
                <a:off x="4606838" y="3963725"/>
                <a:ext cx="9625" cy="766475"/>
              </a:xfrm>
              <a:custGeom>
                <a:rect b="b" l="l" r="r" t="t"/>
                <a:pathLst>
                  <a:path extrusionOk="0" h="30659" w="385">
                    <a:moveTo>
                      <a:pt x="192" y="0"/>
                    </a:moveTo>
                    <a:cubicBezTo>
                      <a:pt x="102" y="0"/>
                      <a:pt x="13" y="57"/>
                      <a:pt x="1" y="171"/>
                    </a:cubicBezTo>
                    <a:lnTo>
                      <a:pt x="1" y="30466"/>
                    </a:lnTo>
                    <a:cubicBezTo>
                      <a:pt x="1" y="30574"/>
                      <a:pt x="84" y="30658"/>
                      <a:pt x="192" y="30658"/>
                    </a:cubicBezTo>
                    <a:cubicBezTo>
                      <a:pt x="300" y="30658"/>
                      <a:pt x="384" y="30574"/>
                      <a:pt x="384" y="30466"/>
                    </a:cubicBezTo>
                    <a:lnTo>
                      <a:pt x="384" y="171"/>
                    </a:lnTo>
                    <a:cubicBezTo>
                      <a:pt x="372" y="57"/>
                      <a:pt x="282" y="0"/>
                      <a:pt x="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9"/>
              <p:cNvSpPr/>
              <p:nvPr/>
            </p:nvSpPr>
            <p:spPr>
              <a:xfrm>
                <a:off x="4485463" y="3558575"/>
                <a:ext cx="261975" cy="312025"/>
              </a:xfrm>
              <a:custGeom>
                <a:rect b="b" l="l" r="r" t="t"/>
                <a:pathLst>
                  <a:path extrusionOk="0" h="12481" w="10479">
                    <a:moveTo>
                      <a:pt x="0" y="1"/>
                    </a:moveTo>
                    <a:lnTo>
                      <a:pt x="0" y="12157"/>
                    </a:lnTo>
                    <a:cubicBezTo>
                      <a:pt x="0" y="12337"/>
                      <a:pt x="132" y="12481"/>
                      <a:pt x="312" y="12481"/>
                    </a:cubicBezTo>
                    <a:lnTo>
                      <a:pt x="10155" y="12481"/>
                    </a:lnTo>
                    <a:cubicBezTo>
                      <a:pt x="10334" y="12481"/>
                      <a:pt x="10466" y="12337"/>
                      <a:pt x="10478" y="12157"/>
                    </a:cubicBezTo>
                    <a:lnTo>
                      <a:pt x="10478" y="1"/>
                    </a:lnTo>
                    <a:close/>
                  </a:path>
                </a:pathLst>
              </a:custGeom>
              <a:solidFill>
                <a:srgbClr val="FFFFFF">
                  <a:alpha val="44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9"/>
              <p:cNvSpPr/>
              <p:nvPr/>
            </p:nvSpPr>
            <p:spPr>
              <a:xfrm>
                <a:off x="4508538" y="3594550"/>
                <a:ext cx="242500" cy="245775"/>
              </a:xfrm>
              <a:custGeom>
                <a:rect b="b" l="l" r="r" t="t"/>
                <a:pathLst>
                  <a:path extrusionOk="0" h="9831" w="9700">
                    <a:moveTo>
                      <a:pt x="9699" y="0"/>
                    </a:moveTo>
                    <a:lnTo>
                      <a:pt x="0" y="9831"/>
                    </a:lnTo>
                    <a:lnTo>
                      <a:pt x="5155" y="5515"/>
                    </a:lnTo>
                    <a:lnTo>
                      <a:pt x="9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9"/>
              <p:cNvSpPr/>
              <p:nvPr/>
            </p:nvSpPr>
            <p:spPr>
              <a:xfrm>
                <a:off x="4588563" y="3681450"/>
                <a:ext cx="134600" cy="136700"/>
              </a:xfrm>
              <a:custGeom>
                <a:rect b="b" l="l" r="r" t="t"/>
                <a:pathLst>
                  <a:path extrusionOk="0" h="5468" w="5384">
                    <a:moveTo>
                      <a:pt x="5383" y="1"/>
                    </a:moveTo>
                    <a:lnTo>
                      <a:pt x="0" y="5468"/>
                    </a:lnTo>
                    <a:lnTo>
                      <a:pt x="2854" y="3070"/>
                    </a:lnTo>
                    <a:lnTo>
                      <a:pt x="5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9"/>
              <p:cNvSpPr/>
              <p:nvPr/>
            </p:nvSpPr>
            <p:spPr>
              <a:xfrm>
                <a:off x="4529813" y="3632300"/>
                <a:ext cx="134900" cy="136700"/>
              </a:xfrm>
              <a:custGeom>
                <a:rect b="b" l="l" r="r" t="t"/>
                <a:pathLst>
                  <a:path extrusionOk="0" h="5468" w="5396">
                    <a:moveTo>
                      <a:pt x="5395" y="1"/>
                    </a:moveTo>
                    <a:lnTo>
                      <a:pt x="0" y="5468"/>
                    </a:lnTo>
                    <a:lnTo>
                      <a:pt x="2866" y="3070"/>
                    </a:lnTo>
                    <a:lnTo>
                      <a:pt x="5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9"/>
              <p:cNvSpPr/>
              <p:nvPr/>
            </p:nvSpPr>
            <p:spPr>
              <a:xfrm>
                <a:off x="4611938" y="5175775"/>
                <a:ext cx="10200" cy="1310750"/>
              </a:xfrm>
              <a:custGeom>
                <a:rect b="b" l="l" r="r" t="t"/>
                <a:pathLst>
                  <a:path extrusionOk="0" h="52430" w="408">
                    <a:moveTo>
                      <a:pt x="204" y="0"/>
                    </a:moveTo>
                    <a:cubicBezTo>
                      <a:pt x="102" y="0"/>
                      <a:pt x="0" y="69"/>
                      <a:pt x="12" y="207"/>
                    </a:cubicBezTo>
                    <a:lnTo>
                      <a:pt x="12" y="52238"/>
                    </a:lnTo>
                    <a:cubicBezTo>
                      <a:pt x="12" y="52346"/>
                      <a:pt x="96" y="52430"/>
                      <a:pt x="204" y="52430"/>
                    </a:cubicBezTo>
                    <a:cubicBezTo>
                      <a:pt x="312" y="52430"/>
                      <a:pt x="396" y="52346"/>
                      <a:pt x="396" y="52238"/>
                    </a:cubicBezTo>
                    <a:lnTo>
                      <a:pt x="396" y="207"/>
                    </a:lnTo>
                    <a:cubicBezTo>
                      <a:pt x="408" y="69"/>
                      <a:pt x="306" y="0"/>
                      <a:pt x="2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9"/>
              <p:cNvSpPr/>
              <p:nvPr/>
            </p:nvSpPr>
            <p:spPr>
              <a:xfrm>
                <a:off x="4061663" y="5736025"/>
                <a:ext cx="1175800" cy="14100"/>
              </a:xfrm>
              <a:custGeom>
                <a:rect b="b" l="l" r="r" t="t"/>
                <a:pathLst>
                  <a:path extrusionOk="0" h="564" w="47032">
                    <a:moveTo>
                      <a:pt x="228" y="0"/>
                    </a:moveTo>
                    <a:cubicBezTo>
                      <a:pt x="0" y="24"/>
                      <a:pt x="0" y="360"/>
                      <a:pt x="228" y="384"/>
                    </a:cubicBezTo>
                    <a:lnTo>
                      <a:pt x="46792" y="564"/>
                    </a:lnTo>
                    <a:lnTo>
                      <a:pt x="46804" y="564"/>
                    </a:lnTo>
                    <a:cubicBezTo>
                      <a:pt x="47032" y="540"/>
                      <a:pt x="47032" y="204"/>
                      <a:pt x="46804" y="180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9"/>
              <p:cNvSpPr/>
              <p:nvPr/>
            </p:nvSpPr>
            <p:spPr>
              <a:xfrm>
                <a:off x="6492963" y="2901300"/>
                <a:ext cx="446875" cy="255375"/>
              </a:xfrm>
              <a:custGeom>
                <a:rect b="b" l="l" r="r" t="t"/>
                <a:pathLst>
                  <a:path extrusionOk="0" h="10215" w="17875">
                    <a:moveTo>
                      <a:pt x="8650" y="0"/>
                    </a:moveTo>
                    <a:cubicBezTo>
                      <a:pt x="8640" y="0"/>
                      <a:pt x="8630" y="0"/>
                      <a:pt x="8620" y="0"/>
                    </a:cubicBezTo>
                    <a:cubicBezTo>
                      <a:pt x="4028" y="0"/>
                      <a:pt x="300" y="2758"/>
                      <a:pt x="312" y="6762"/>
                    </a:cubicBezTo>
                    <a:cubicBezTo>
                      <a:pt x="312" y="9872"/>
                      <a:pt x="1" y="10169"/>
                      <a:pt x="4000" y="10169"/>
                    </a:cubicBezTo>
                    <a:cubicBezTo>
                      <a:pt x="4945" y="10169"/>
                      <a:pt x="6130" y="10152"/>
                      <a:pt x="7617" y="10152"/>
                    </a:cubicBezTo>
                    <a:cubicBezTo>
                      <a:pt x="7941" y="10152"/>
                      <a:pt x="8279" y="10153"/>
                      <a:pt x="8632" y="10155"/>
                    </a:cubicBezTo>
                    <a:cubicBezTo>
                      <a:pt x="11005" y="10172"/>
                      <a:pt x="12718" y="10215"/>
                      <a:pt x="13952" y="10215"/>
                    </a:cubicBezTo>
                    <a:cubicBezTo>
                      <a:pt x="17875" y="10215"/>
                      <a:pt x="16952" y="9784"/>
                      <a:pt x="16952" y="6738"/>
                    </a:cubicBezTo>
                    <a:cubicBezTo>
                      <a:pt x="16952" y="2742"/>
                      <a:pt x="13240" y="0"/>
                      <a:pt x="86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9"/>
              <p:cNvSpPr/>
              <p:nvPr/>
            </p:nvSpPr>
            <p:spPr>
              <a:xfrm>
                <a:off x="6522613" y="3094925"/>
                <a:ext cx="374675" cy="93550"/>
              </a:xfrm>
              <a:custGeom>
                <a:rect b="b" l="l" r="r" t="t"/>
                <a:pathLst>
                  <a:path extrusionOk="0" h="3742" w="14987">
                    <a:moveTo>
                      <a:pt x="7434" y="0"/>
                    </a:moveTo>
                    <a:lnTo>
                      <a:pt x="7434" y="36"/>
                    </a:lnTo>
                    <a:lnTo>
                      <a:pt x="744" y="1235"/>
                    </a:lnTo>
                    <a:lnTo>
                      <a:pt x="1" y="3141"/>
                    </a:lnTo>
                    <a:cubicBezTo>
                      <a:pt x="1" y="3141"/>
                      <a:pt x="3369" y="3741"/>
                      <a:pt x="6462" y="3741"/>
                    </a:cubicBezTo>
                    <a:cubicBezTo>
                      <a:pt x="6811" y="3741"/>
                      <a:pt x="7157" y="3734"/>
                      <a:pt x="7494" y="3717"/>
                    </a:cubicBezTo>
                    <a:cubicBezTo>
                      <a:pt x="7808" y="3731"/>
                      <a:pt x="8130" y="3738"/>
                      <a:pt x="8455" y="3738"/>
                    </a:cubicBezTo>
                    <a:cubicBezTo>
                      <a:pt x="11559" y="3738"/>
                      <a:pt x="14987" y="3129"/>
                      <a:pt x="14987" y="3129"/>
                    </a:cubicBezTo>
                    <a:lnTo>
                      <a:pt x="14231" y="1211"/>
                    </a:lnTo>
                    <a:lnTo>
                      <a:pt x="7554" y="36"/>
                    </a:lnTo>
                    <a:lnTo>
                      <a:pt x="7554" y="0"/>
                    </a:lnTo>
                    <a:lnTo>
                      <a:pt x="7494" y="12"/>
                    </a:lnTo>
                    <a:lnTo>
                      <a:pt x="74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9"/>
              <p:cNvSpPr/>
              <p:nvPr/>
            </p:nvSpPr>
            <p:spPr>
              <a:xfrm>
                <a:off x="6658088" y="2865325"/>
                <a:ext cx="102825" cy="118725"/>
              </a:xfrm>
              <a:custGeom>
                <a:rect b="b" l="l" r="r" t="t"/>
                <a:pathLst>
                  <a:path extrusionOk="0" h="4749" w="4113">
                    <a:moveTo>
                      <a:pt x="1" y="1"/>
                    </a:moveTo>
                    <a:lnTo>
                      <a:pt x="13" y="4748"/>
                    </a:lnTo>
                    <a:lnTo>
                      <a:pt x="4113" y="4748"/>
                    </a:lnTo>
                    <a:lnTo>
                      <a:pt x="41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9"/>
              <p:cNvSpPr/>
              <p:nvPr/>
            </p:nvSpPr>
            <p:spPr>
              <a:xfrm>
                <a:off x="6760888" y="2906400"/>
                <a:ext cx="24600" cy="77650"/>
              </a:xfrm>
              <a:custGeom>
                <a:rect b="b" l="l" r="r" t="t"/>
                <a:pathLst>
                  <a:path extrusionOk="0" h="3106" w="984">
                    <a:moveTo>
                      <a:pt x="73" y="0"/>
                    </a:moveTo>
                    <a:lnTo>
                      <a:pt x="1" y="3105"/>
                    </a:lnTo>
                    <a:lnTo>
                      <a:pt x="984" y="168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42524">
                  <a:alpha val="497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9"/>
              <p:cNvSpPr/>
              <p:nvPr/>
            </p:nvSpPr>
            <p:spPr>
              <a:xfrm>
                <a:off x="6784888" y="3617625"/>
                <a:ext cx="121200" cy="181650"/>
              </a:xfrm>
              <a:custGeom>
                <a:rect b="b" l="l" r="r" t="t"/>
                <a:pathLst>
                  <a:path extrusionOk="0" h="7266" w="4848">
                    <a:moveTo>
                      <a:pt x="4583" y="0"/>
                    </a:moveTo>
                    <a:cubicBezTo>
                      <a:pt x="4527" y="0"/>
                      <a:pt x="4469" y="25"/>
                      <a:pt x="4424" y="84"/>
                    </a:cubicBezTo>
                    <a:lnTo>
                      <a:pt x="60" y="6954"/>
                    </a:lnTo>
                    <a:cubicBezTo>
                      <a:pt x="0" y="7050"/>
                      <a:pt x="24" y="7170"/>
                      <a:pt x="120" y="7229"/>
                    </a:cubicBezTo>
                    <a:cubicBezTo>
                      <a:pt x="156" y="7253"/>
                      <a:pt x="192" y="7265"/>
                      <a:pt x="228" y="7265"/>
                    </a:cubicBezTo>
                    <a:cubicBezTo>
                      <a:pt x="300" y="7253"/>
                      <a:pt x="360" y="7229"/>
                      <a:pt x="396" y="7170"/>
                    </a:cubicBezTo>
                    <a:lnTo>
                      <a:pt x="4772" y="300"/>
                    </a:lnTo>
                    <a:cubicBezTo>
                      <a:pt x="4848" y="147"/>
                      <a:pt x="4720" y="0"/>
                      <a:pt x="4583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9"/>
              <p:cNvSpPr/>
              <p:nvPr/>
            </p:nvSpPr>
            <p:spPr>
              <a:xfrm>
                <a:off x="6752513" y="3787175"/>
                <a:ext cx="9900" cy="466775"/>
              </a:xfrm>
              <a:custGeom>
                <a:rect b="b" l="l" r="r" t="t"/>
                <a:pathLst>
                  <a:path extrusionOk="0" h="18671" w="396">
                    <a:moveTo>
                      <a:pt x="198" y="1"/>
                    </a:moveTo>
                    <a:cubicBezTo>
                      <a:pt x="99" y="1"/>
                      <a:pt x="0" y="70"/>
                      <a:pt x="0" y="208"/>
                    </a:cubicBezTo>
                    <a:lnTo>
                      <a:pt x="0" y="18478"/>
                    </a:lnTo>
                    <a:cubicBezTo>
                      <a:pt x="0" y="18586"/>
                      <a:pt x="84" y="18670"/>
                      <a:pt x="192" y="18670"/>
                    </a:cubicBezTo>
                    <a:cubicBezTo>
                      <a:pt x="312" y="18670"/>
                      <a:pt x="396" y="18586"/>
                      <a:pt x="396" y="18478"/>
                    </a:cubicBezTo>
                    <a:lnTo>
                      <a:pt x="396" y="208"/>
                    </a:lnTo>
                    <a:cubicBezTo>
                      <a:pt x="396" y="70"/>
                      <a:pt x="297" y="1"/>
                      <a:pt x="19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9"/>
              <p:cNvSpPr/>
              <p:nvPr/>
            </p:nvSpPr>
            <p:spPr>
              <a:xfrm rot="-1251924">
                <a:off x="2437352" y="4668172"/>
                <a:ext cx="255062" cy="119487"/>
              </a:xfrm>
              <a:custGeom>
                <a:rect b="b" l="l" r="r" t="t"/>
                <a:pathLst>
                  <a:path extrusionOk="0" h="4742" w="9724">
                    <a:moveTo>
                      <a:pt x="8496" y="1"/>
                    </a:moveTo>
                    <a:cubicBezTo>
                      <a:pt x="6092" y="1"/>
                      <a:pt x="487" y="2774"/>
                      <a:pt x="265" y="3543"/>
                    </a:cubicBezTo>
                    <a:cubicBezTo>
                      <a:pt x="1" y="4466"/>
                      <a:pt x="2722" y="4741"/>
                      <a:pt x="2722" y="4741"/>
                    </a:cubicBezTo>
                    <a:cubicBezTo>
                      <a:pt x="2722" y="4741"/>
                      <a:pt x="9724" y="677"/>
                      <a:pt x="9448" y="318"/>
                    </a:cubicBezTo>
                    <a:cubicBezTo>
                      <a:pt x="9277" y="96"/>
                      <a:pt x="8942" y="1"/>
                      <a:pt x="84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8" name="Google Shape;1068;p39"/>
            <p:cNvSpPr/>
            <p:nvPr/>
          </p:nvSpPr>
          <p:spPr>
            <a:xfrm>
              <a:off x="4574680" y="3105513"/>
              <a:ext cx="126542" cy="126874"/>
            </a:xfrm>
            <a:custGeom>
              <a:rect b="b" l="l" r="r" t="t"/>
              <a:pathLst>
                <a:path extrusionOk="0" h="5346" w="5332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2971423" y="2769016"/>
              <a:ext cx="126874" cy="126874"/>
            </a:xfrm>
            <a:custGeom>
              <a:rect b="b" l="l" r="r" t="t"/>
              <a:pathLst>
                <a:path extrusionOk="0" h="5346" w="5346">
                  <a:moveTo>
                    <a:pt x="1920" y="1"/>
                  </a:moveTo>
                  <a:lnTo>
                    <a:pt x="1920" y="1921"/>
                  </a:lnTo>
                  <a:lnTo>
                    <a:pt x="1" y="1921"/>
                  </a:lnTo>
                  <a:lnTo>
                    <a:pt x="1" y="3426"/>
                  </a:lnTo>
                  <a:lnTo>
                    <a:pt x="1920" y="3426"/>
                  </a:lnTo>
                  <a:lnTo>
                    <a:pt x="1920" y="5345"/>
                  </a:lnTo>
                  <a:lnTo>
                    <a:pt x="3425" y="5345"/>
                  </a:lnTo>
                  <a:lnTo>
                    <a:pt x="3425" y="3426"/>
                  </a:lnTo>
                  <a:lnTo>
                    <a:pt x="5345" y="3426"/>
                  </a:lnTo>
                  <a:lnTo>
                    <a:pt x="5345" y="1921"/>
                  </a:lnTo>
                  <a:lnTo>
                    <a:pt x="3425" y="1921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6053678" y="2927577"/>
              <a:ext cx="126850" cy="126850"/>
            </a:xfrm>
            <a:custGeom>
              <a:rect b="b" l="l" r="r" t="t"/>
              <a:pathLst>
                <a:path extrusionOk="0" h="5345" w="5345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1"/>
          <p:cNvGrpSpPr/>
          <p:nvPr/>
        </p:nvGrpSpPr>
        <p:grpSpPr>
          <a:xfrm flipH="1">
            <a:off x="1394698" y="2264171"/>
            <a:ext cx="757755" cy="672247"/>
            <a:chOff x="2392808" y="880573"/>
            <a:chExt cx="757755" cy="672247"/>
          </a:xfrm>
        </p:grpSpPr>
        <p:sp>
          <p:nvSpPr>
            <p:cNvPr id="496" name="Google Shape;496;p31"/>
            <p:cNvSpPr/>
            <p:nvPr/>
          </p:nvSpPr>
          <p:spPr>
            <a:xfrm>
              <a:off x="2392808" y="880573"/>
              <a:ext cx="757755" cy="672247"/>
            </a:xfrm>
            <a:custGeom>
              <a:rect b="b" l="l" r="r" t="t"/>
              <a:pathLst>
                <a:path extrusionOk="0" h="28326" w="31929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2676957" y="942206"/>
              <a:ext cx="379862" cy="511625"/>
            </a:xfrm>
            <a:custGeom>
              <a:rect b="b" l="l" r="r" t="t"/>
              <a:pathLst>
                <a:path extrusionOk="0" h="21558" w="16006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31"/>
          <p:cNvGrpSpPr/>
          <p:nvPr/>
        </p:nvGrpSpPr>
        <p:grpSpPr>
          <a:xfrm flipH="1">
            <a:off x="1394698" y="784761"/>
            <a:ext cx="757755" cy="672247"/>
            <a:chOff x="2392808" y="880573"/>
            <a:chExt cx="757755" cy="672247"/>
          </a:xfrm>
        </p:grpSpPr>
        <p:sp>
          <p:nvSpPr>
            <p:cNvPr id="499" name="Google Shape;499;p31"/>
            <p:cNvSpPr/>
            <p:nvPr/>
          </p:nvSpPr>
          <p:spPr>
            <a:xfrm>
              <a:off x="2392808" y="880573"/>
              <a:ext cx="757755" cy="672247"/>
            </a:xfrm>
            <a:custGeom>
              <a:rect b="b" l="l" r="r" t="t"/>
              <a:pathLst>
                <a:path extrusionOk="0" h="28326" w="31929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2676957" y="942206"/>
              <a:ext cx="379862" cy="511625"/>
            </a:xfrm>
            <a:custGeom>
              <a:rect b="b" l="l" r="r" t="t"/>
              <a:pathLst>
                <a:path extrusionOk="0" h="21558" w="16006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31"/>
          <p:cNvGrpSpPr/>
          <p:nvPr/>
        </p:nvGrpSpPr>
        <p:grpSpPr>
          <a:xfrm>
            <a:off x="6837123" y="2264046"/>
            <a:ext cx="757755" cy="672247"/>
            <a:chOff x="2392808" y="880573"/>
            <a:chExt cx="757755" cy="672247"/>
          </a:xfrm>
        </p:grpSpPr>
        <p:sp>
          <p:nvSpPr>
            <p:cNvPr id="502" name="Google Shape;502;p31"/>
            <p:cNvSpPr/>
            <p:nvPr/>
          </p:nvSpPr>
          <p:spPr>
            <a:xfrm>
              <a:off x="2392808" y="880573"/>
              <a:ext cx="757755" cy="672247"/>
            </a:xfrm>
            <a:custGeom>
              <a:rect b="b" l="l" r="r" t="t"/>
              <a:pathLst>
                <a:path extrusionOk="0" h="28326" w="31929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2676957" y="942206"/>
              <a:ext cx="379862" cy="511625"/>
            </a:xfrm>
            <a:custGeom>
              <a:rect b="b" l="l" r="r" t="t"/>
              <a:pathLst>
                <a:path extrusionOk="0" h="21558" w="16006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31"/>
          <p:cNvGrpSpPr/>
          <p:nvPr/>
        </p:nvGrpSpPr>
        <p:grpSpPr>
          <a:xfrm>
            <a:off x="6837123" y="757150"/>
            <a:ext cx="757755" cy="723001"/>
            <a:chOff x="2392808" y="880573"/>
            <a:chExt cx="757755" cy="672247"/>
          </a:xfrm>
        </p:grpSpPr>
        <p:sp>
          <p:nvSpPr>
            <p:cNvPr id="505" name="Google Shape;505;p31"/>
            <p:cNvSpPr/>
            <p:nvPr/>
          </p:nvSpPr>
          <p:spPr>
            <a:xfrm>
              <a:off x="2392808" y="880573"/>
              <a:ext cx="757755" cy="672247"/>
            </a:xfrm>
            <a:custGeom>
              <a:rect b="b" l="l" r="r" t="t"/>
              <a:pathLst>
                <a:path extrusionOk="0" h="28326" w="31929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2676957" y="942206"/>
              <a:ext cx="379862" cy="511625"/>
            </a:xfrm>
            <a:custGeom>
              <a:rect b="b" l="l" r="r" t="t"/>
              <a:pathLst>
                <a:path extrusionOk="0" h="21558" w="16006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31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Team   Members</a:t>
            </a:r>
            <a:endParaRPr sz="4300"/>
          </a:p>
        </p:txBody>
      </p:sp>
      <p:sp>
        <p:nvSpPr>
          <p:cNvPr id="508" name="Google Shape;508;p31"/>
          <p:cNvSpPr txBox="1"/>
          <p:nvPr>
            <p:ph idx="2" type="title"/>
          </p:nvPr>
        </p:nvSpPr>
        <p:spPr>
          <a:xfrm>
            <a:off x="5768350" y="1446075"/>
            <a:ext cx="28953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Devon Solheim</a:t>
            </a:r>
            <a:endParaRPr sz="20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20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9" name="Google Shape;509;p31"/>
          <p:cNvSpPr txBox="1"/>
          <p:nvPr>
            <p:ph idx="4" type="title"/>
          </p:nvPr>
        </p:nvSpPr>
        <p:spPr>
          <a:xfrm>
            <a:off x="6041350" y="2858000"/>
            <a:ext cx="23493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Kristen Bestavros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0" name="Google Shape;510;p31"/>
          <p:cNvSpPr txBox="1"/>
          <p:nvPr>
            <p:ph idx="7" type="title"/>
          </p:nvPr>
        </p:nvSpPr>
        <p:spPr>
          <a:xfrm flipH="1">
            <a:off x="832175" y="1372100"/>
            <a:ext cx="18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Tomas Samuolis</a:t>
            </a:r>
            <a:endParaRPr sz="1800"/>
          </a:p>
        </p:txBody>
      </p:sp>
      <p:sp>
        <p:nvSpPr>
          <p:cNvPr id="511" name="Google Shape;511;p31"/>
          <p:cNvSpPr txBox="1"/>
          <p:nvPr>
            <p:ph idx="13" type="title"/>
          </p:nvPr>
        </p:nvSpPr>
        <p:spPr>
          <a:xfrm flipH="1">
            <a:off x="832175" y="4314450"/>
            <a:ext cx="18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Noga Starobinski</a:t>
            </a:r>
            <a:endParaRPr sz="1800"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3499464" y="1217427"/>
            <a:ext cx="2145064" cy="2953437"/>
            <a:chOff x="3016930" y="1006310"/>
            <a:chExt cx="3110141" cy="3753256"/>
          </a:xfrm>
        </p:grpSpPr>
        <p:grpSp>
          <p:nvGrpSpPr>
            <p:cNvPr id="513" name="Google Shape;513;p31"/>
            <p:cNvGrpSpPr/>
            <p:nvPr/>
          </p:nvGrpSpPr>
          <p:grpSpPr>
            <a:xfrm rot="-7023879">
              <a:off x="2927642" y="1976792"/>
              <a:ext cx="3288717" cy="1812293"/>
              <a:chOff x="6393575" y="998725"/>
              <a:chExt cx="2035575" cy="1121700"/>
            </a:xfrm>
          </p:grpSpPr>
          <p:sp>
            <p:nvSpPr>
              <p:cNvPr id="514" name="Google Shape;514;p31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rect b="b" l="l" r="r" t="t"/>
                <a:pathLst>
                  <a:path extrusionOk="0" h="27206" w="47012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rect b="b" l="l" r="r" t="t"/>
                <a:pathLst>
                  <a:path extrusionOk="0" h="10261" w="6077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1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rect b="b" l="l" r="r" t="t"/>
                <a:pathLst>
                  <a:path extrusionOk="0" h="20830" w="35533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rect b="b" l="l" r="r" t="t"/>
                <a:pathLst>
                  <a:path extrusionOk="0" h="19832" w="34387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rect b="b" l="l" r="r" t="t"/>
                <a:pathLst>
                  <a:path extrusionOk="0" h="12902" w="7983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rect b="b" l="l" r="r" t="t"/>
                <a:pathLst>
                  <a:path extrusionOk="0" h="10972" w="6754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rect b="b" l="l" r="r" t="t"/>
                <a:pathLst>
                  <a:path extrusionOk="0" h="10495" w="6713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rect b="b" l="l" r="r" t="t"/>
                <a:pathLst>
                  <a:path extrusionOk="0" h="8919" w="569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rect b="b" l="l" r="r" t="t"/>
                <a:pathLst>
                  <a:path extrusionOk="0" h="2749" w="1658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rect b="b" l="l" r="r" t="t"/>
                <a:pathLst>
                  <a:path extrusionOk="0" h="2750" w="1672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rect b="b" l="l" r="r" t="t"/>
                <a:pathLst>
                  <a:path extrusionOk="0" h="2750" w="1658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rect b="b" l="l" r="r" t="t"/>
                <a:pathLst>
                  <a:path extrusionOk="0" h="2749" w="1658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rect b="b" l="l" r="r" t="t"/>
                <a:pathLst>
                  <a:path extrusionOk="0" h="2735" w="1671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rect b="b" l="l" r="r" t="t"/>
                <a:pathLst>
                  <a:path extrusionOk="0" h="2735" w="1672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rect b="b" l="l" r="r" t="t"/>
                <a:pathLst>
                  <a:path extrusionOk="0" h="2749" w="1672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rect b="b" l="l" r="r" t="t"/>
                <a:pathLst>
                  <a:path extrusionOk="0" h="14598" w="20412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1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rect b="b" l="l" r="r" t="t"/>
                <a:pathLst>
                  <a:path extrusionOk="0" h="6743" w="13094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rect b="b" l="l" r="r" t="t"/>
                <a:pathLst>
                  <a:path extrusionOk="0" h="17705" w="33158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72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7" name="Google Shape;537;p31"/>
            <p:cNvSpPr/>
            <p:nvPr/>
          </p:nvSpPr>
          <p:spPr>
            <a:xfrm>
              <a:off x="5152664" y="3314649"/>
              <a:ext cx="126850" cy="126542"/>
            </a:xfrm>
            <a:custGeom>
              <a:rect b="b" l="l" r="r" t="t"/>
              <a:pathLst>
                <a:path extrusionOk="0" h="5332" w="5345">
                  <a:moveTo>
                    <a:pt x="1920" y="1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45" y="3425"/>
                  </a:lnTo>
                  <a:lnTo>
                    <a:pt x="5345" y="1906"/>
                  </a:lnTo>
                  <a:lnTo>
                    <a:pt x="3425" y="1906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4795898" y="1325803"/>
              <a:ext cx="126874" cy="126874"/>
            </a:xfrm>
            <a:custGeom>
              <a:rect b="b" l="l" r="r" t="t"/>
              <a:pathLst>
                <a:path extrusionOk="0" h="5346" w="5346">
                  <a:moveTo>
                    <a:pt x="1920" y="1"/>
                  </a:moveTo>
                  <a:lnTo>
                    <a:pt x="1920" y="1921"/>
                  </a:lnTo>
                  <a:lnTo>
                    <a:pt x="1" y="1921"/>
                  </a:lnTo>
                  <a:lnTo>
                    <a:pt x="1" y="3426"/>
                  </a:lnTo>
                  <a:lnTo>
                    <a:pt x="1920" y="3426"/>
                  </a:lnTo>
                  <a:lnTo>
                    <a:pt x="1920" y="5345"/>
                  </a:lnTo>
                  <a:lnTo>
                    <a:pt x="3425" y="5345"/>
                  </a:lnTo>
                  <a:lnTo>
                    <a:pt x="3425" y="3426"/>
                  </a:lnTo>
                  <a:lnTo>
                    <a:pt x="5345" y="3426"/>
                  </a:lnTo>
                  <a:lnTo>
                    <a:pt x="5345" y="1921"/>
                  </a:lnTo>
                  <a:lnTo>
                    <a:pt x="3425" y="1921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3718528" y="2465139"/>
              <a:ext cx="126850" cy="126850"/>
            </a:xfrm>
            <a:custGeom>
              <a:rect b="b" l="l" r="r" t="t"/>
              <a:pathLst>
                <a:path extrusionOk="0" h="5345" w="5345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31"/>
          <p:cNvGrpSpPr/>
          <p:nvPr/>
        </p:nvGrpSpPr>
        <p:grpSpPr>
          <a:xfrm flipH="1">
            <a:off x="1394698" y="3743596"/>
            <a:ext cx="757755" cy="672247"/>
            <a:chOff x="2392808" y="880573"/>
            <a:chExt cx="757755" cy="672247"/>
          </a:xfrm>
        </p:grpSpPr>
        <p:sp>
          <p:nvSpPr>
            <p:cNvPr id="541" name="Google Shape;541;p31"/>
            <p:cNvSpPr/>
            <p:nvPr/>
          </p:nvSpPr>
          <p:spPr>
            <a:xfrm>
              <a:off x="2392808" y="880573"/>
              <a:ext cx="757755" cy="672247"/>
            </a:xfrm>
            <a:custGeom>
              <a:rect b="b" l="l" r="r" t="t"/>
              <a:pathLst>
                <a:path extrusionOk="0" h="28326" w="31929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676957" y="942206"/>
              <a:ext cx="379862" cy="511625"/>
            </a:xfrm>
            <a:custGeom>
              <a:rect b="b" l="l" r="r" t="t"/>
              <a:pathLst>
                <a:path extrusionOk="0" h="21558" w="16006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31"/>
          <p:cNvGrpSpPr/>
          <p:nvPr/>
        </p:nvGrpSpPr>
        <p:grpSpPr>
          <a:xfrm>
            <a:off x="6837123" y="3741371"/>
            <a:ext cx="757755" cy="672247"/>
            <a:chOff x="2392808" y="880573"/>
            <a:chExt cx="757755" cy="672247"/>
          </a:xfrm>
        </p:grpSpPr>
        <p:sp>
          <p:nvSpPr>
            <p:cNvPr id="544" name="Google Shape;544;p31"/>
            <p:cNvSpPr/>
            <p:nvPr/>
          </p:nvSpPr>
          <p:spPr>
            <a:xfrm>
              <a:off x="2392808" y="880573"/>
              <a:ext cx="757755" cy="672247"/>
            </a:xfrm>
            <a:custGeom>
              <a:rect b="b" l="l" r="r" t="t"/>
              <a:pathLst>
                <a:path extrusionOk="0" h="28326" w="31929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2676957" y="942206"/>
              <a:ext cx="379862" cy="511625"/>
            </a:xfrm>
            <a:custGeom>
              <a:rect b="b" l="l" r="r" t="t"/>
              <a:pathLst>
                <a:path extrusionOk="0" h="21558" w="16006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31"/>
          <p:cNvSpPr txBox="1"/>
          <p:nvPr/>
        </p:nvSpPr>
        <p:spPr>
          <a:xfrm>
            <a:off x="598925" y="2873725"/>
            <a:ext cx="2349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Oghenerukevwe Omusi</a:t>
            </a:r>
            <a:endParaRPr b="1" sz="18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7" name="Google Shape;547;p31"/>
          <p:cNvSpPr txBox="1"/>
          <p:nvPr/>
        </p:nvSpPr>
        <p:spPr>
          <a:xfrm>
            <a:off x="6584650" y="4376025"/>
            <a:ext cx="1262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Sara Patel</a:t>
            </a:r>
            <a:endParaRPr b="1" sz="18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8" name="Google Shape;548;p31"/>
          <p:cNvSpPr txBox="1"/>
          <p:nvPr/>
        </p:nvSpPr>
        <p:spPr>
          <a:xfrm>
            <a:off x="6200950" y="1684275"/>
            <a:ext cx="2030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Engineer</a:t>
            </a:r>
            <a:endParaRPr sz="16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Co-Project Manager </a:t>
            </a:r>
            <a:endParaRPr sz="16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9" name="Google Shape;549;p31"/>
          <p:cNvSpPr txBox="1"/>
          <p:nvPr/>
        </p:nvSpPr>
        <p:spPr>
          <a:xfrm>
            <a:off x="758525" y="1610300"/>
            <a:ext cx="2030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Lead </a:t>
            </a:r>
            <a:endParaRPr sz="16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0" name="Google Shape;550;p31"/>
          <p:cNvSpPr txBox="1"/>
          <p:nvPr/>
        </p:nvSpPr>
        <p:spPr>
          <a:xfrm>
            <a:off x="6200950" y="3117063"/>
            <a:ext cx="2030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Analyst Co-Project Manager</a:t>
            </a:r>
            <a:endParaRPr sz="16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1" name="Google Shape;551;p31"/>
          <p:cNvSpPr txBox="1"/>
          <p:nvPr/>
        </p:nvSpPr>
        <p:spPr>
          <a:xfrm>
            <a:off x="758525" y="3140513"/>
            <a:ext cx="2030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Engineer</a:t>
            </a:r>
            <a:endParaRPr sz="16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Co-Project Manager</a:t>
            </a:r>
            <a:endParaRPr sz="16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2" name="Google Shape;552;p31"/>
          <p:cNvSpPr txBox="1"/>
          <p:nvPr/>
        </p:nvSpPr>
        <p:spPr>
          <a:xfrm>
            <a:off x="758525" y="4594550"/>
            <a:ext cx="2030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Analyst</a:t>
            </a:r>
            <a:endParaRPr sz="16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6200950" y="4622200"/>
            <a:ext cx="2030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Engineer</a:t>
            </a:r>
            <a:endParaRPr sz="16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2"/>
          <p:cNvSpPr txBox="1"/>
          <p:nvPr>
            <p:ph type="title"/>
          </p:nvPr>
        </p:nvSpPr>
        <p:spPr>
          <a:xfrm>
            <a:off x="713250" y="22135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Our Metrics</a:t>
            </a:r>
            <a:endParaRPr sz="3700"/>
          </a:p>
        </p:txBody>
      </p:sp>
      <p:sp>
        <p:nvSpPr>
          <p:cNvPr id="559" name="Google Shape;559;p32"/>
          <p:cNvSpPr txBox="1"/>
          <p:nvPr/>
        </p:nvSpPr>
        <p:spPr>
          <a:xfrm>
            <a:off x="399525" y="940275"/>
            <a:ext cx="367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Public Information Campaigns</a:t>
            </a:r>
            <a:endParaRPr sz="2000" u="sng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60" name="Google Shape;5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150" y="1557900"/>
            <a:ext cx="861300" cy="8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2"/>
          <p:cNvSpPr txBox="1"/>
          <p:nvPr/>
        </p:nvSpPr>
        <p:spPr>
          <a:xfrm>
            <a:off x="5564625" y="920825"/>
            <a:ext cx="367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latin typeface="Roboto Condensed"/>
                <a:ea typeface="Roboto Condensed"/>
                <a:cs typeface="Roboto Condensed"/>
                <a:sym typeface="Roboto Condensed"/>
              </a:rPr>
              <a:t>Workplace Closing</a:t>
            </a:r>
            <a:endParaRPr sz="2000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62" name="Google Shape;5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450" y="1474874"/>
            <a:ext cx="961651" cy="10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2"/>
          <p:cNvSpPr txBox="1"/>
          <p:nvPr/>
        </p:nvSpPr>
        <p:spPr>
          <a:xfrm>
            <a:off x="756075" y="2647025"/>
            <a:ext cx="296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 u="sng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Level 0</a:t>
            </a:r>
            <a:r>
              <a:rPr i="1" lang="en" sz="17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- No COVID-19 public information campaign</a:t>
            </a:r>
            <a:endParaRPr i="1" sz="17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4" name="Google Shape;564;p32"/>
          <p:cNvSpPr txBox="1"/>
          <p:nvPr/>
        </p:nvSpPr>
        <p:spPr>
          <a:xfrm>
            <a:off x="5166950" y="2574550"/>
            <a:ext cx="3309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 u="sng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Level 2:</a:t>
            </a:r>
            <a:r>
              <a:rPr i="1" lang="en" sz="16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Require closing (or work from home) for some sectors or categories of workers</a:t>
            </a:r>
            <a:endParaRPr i="1" sz="16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i="1" lang="en" sz="1600" u="sng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Level 3:</a:t>
            </a:r>
            <a:r>
              <a:rPr i="1" lang="en" sz="16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Require closing (or work from home) for all-but-essential workplaces (i.e. grocery stores, doctors)</a:t>
            </a:r>
            <a:endParaRPr i="1" sz="1600">
              <a:solidFill>
                <a:srgbClr val="232E4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3"/>
          <p:cNvSpPr txBox="1"/>
          <p:nvPr>
            <p:ph type="title"/>
          </p:nvPr>
        </p:nvSpPr>
        <p:spPr>
          <a:xfrm>
            <a:off x="713225" y="3307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00"/>
              <a:t>Baseline Stats</a:t>
            </a:r>
            <a:endParaRPr sz="4300"/>
          </a:p>
        </p:txBody>
      </p:sp>
      <p:pic>
        <p:nvPicPr>
          <p:cNvPr id="570" name="Google Shape;570;p33"/>
          <p:cNvPicPr preferRelativeResize="0"/>
          <p:nvPr/>
        </p:nvPicPr>
        <p:blipFill rotWithShape="1">
          <a:blip r:embed="rId3">
            <a:alphaModFix/>
          </a:blip>
          <a:srcRect b="46977" l="0" r="49632" t="0"/>
          <a:stretch/>
        </p:blipFill>
        <p:spPr>
          <a:xfrm>
            <a:off x="84925" y="1482350"/>
            <a:ext cx="4337154" cy="2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82" y="1482350"/>
            <a:ext cx="4704268" cy="2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4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Workplace CLosing</a:t>
            </a:r>
            <a:endParaRPr/>
          </a:p>
        </p:txBody>
      </p:sp>
      <p:pic>
        <p:nvPicPr>
          <p:cNvPr id="577" name="Google Shape;5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225" y="909500"/>
            <a:ext cx="7149506" cy="40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5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Public Information Campaigns</a:t>
            </a:r>
            <a:endParaRPr sz="36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63" y="959425"/>
            <a:ext cx="7272226" cy="410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6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Challenges</a:t>
            </a:r>
            <a:endParaRPr sz="4500"/>
          </a:p>
        </p:txBody>
      </p:sp>
      <p:sp>
        <p:nvSpPr>
          <p:cNvPr id="589" name="Google Shape;589;p36"/>
          <p:cNvSpPr txBox="1"/>
          <p:nvPr/>
        </p:nvSpPr>
        <p:spPr>
          <a:xfrm>
            <a:off x="3333750" y="2854824"/>
            <a:ext cx="2363100" cy="17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datasets contained a lot of noise and unusable information. We had to be cautious when deciding what data to use. </a:t>
            </a:r>
            <a:endParaRPr sz="18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0" name="Google Shape;590;p36"/>
          <p:cNvSpPr txBox="1"/>
          <p:nvPr/>
        </p:nvSpPr>
        <p:spPr>
          <a:xfrm>
            <a:off x="1214250" y="2962047"/>
            <a:ext cx="1179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1" name="Google Shape;591;p36"/>
          <p:cNvSpPr txBox="1"/>
          <p:nvPr/>
        </p:nvSpPr>
        <p:spPr>
          <a:xfrm>
            <a:off x="3220350" y="2203553"/>
            <a:ext cx="27033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Cleaning and Understanding Data </a:t>
            </a:r>
            <a:endParaRPr b="1" sz="220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592" name="Google Shape;592;p36"/>
          <p:cNvSpPr txBox="1"/>
          <p:nvPr/>
        </p:nvSpPr>
        <p:spPr>
          <a:xfrm>
            <a:off x="6504938" y="2203553"/>
            <a:ext cx="1824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Interpreting Results</a:t>
            </a:r>
            <a:endParaRPr b="1" sz="220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593" name="Google Shape;593;p36"/>
          <p:cNvSpPr txBox="1"/>
          <p:nvPr/>
        </p:nvSpPr>
        <p:spPr>
          <a:xfrm>
            <a:off x="711654" y="2157577"/>
            <a:ext cx="1984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Structuring</a:t>
            </a:r>
            <a:endParaRPr b="1" sz="220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Dataflow</a:t>
            </a:r>
            <a:endParaRPr b="1" sz="220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grpSp>
        <p:nvGrpSpPr>
          <p:cNvPr id="594" name="Google Shape;594;p36"/>
          <p:cNvGrpSpPr/>
          <p:nvPr/>
        </p:nvGrpSpPr>
        <p:grpSpPr>
          <a:xfrm>
            <a:off x="1445335" y="1328007"/>
            <a:ext cx="517471" cy="598299"/>
            <a:chOff x="5474110" y="1259440"/>
            <a:chExt cx="517471" cy="577453"/>
          </a:xfrm>
        </p:grpSpPr>
        <p:grpSp>
          <p:nvGrpSpPr>
            <p:cNvPr id="595" name="Google Shape;595;p36"/>
            <p:cNvGrpSpPr/>
            <p:nvPr/>
          </p:nvGrpSpPr>
          <p:grpSpPr>
            <a:xfrm>
              <a:off x="5474110" y="1377816"/>
              <a:ext cx="517471" cy="459077"/>
              <a:chOff x="2392808" y="880573"/>
              <a:chExt cx="757755" cy="672247"/>
            </a:xfrm>
          </p:grpSpPr>
          <p:sp>
            <p:nvSpPr>
              <p:cNvPr id="596" name="Google Shape;596;p36"/>
              <p:cNvSpPr/>
              <p:nvPr/>
            </p:nvSpPr>
            <p:spPr>
              <a:xfrm>
                <a:off x="2392808" y="880573"/>
                <a:ext cx="757755" cy="672247"/>
              </a:xfrm>
              <a:custGeom>
                <a:rect b="b" l="l" r="r" t="t"/>
                <a:pathLst>
                  <a:path extrusionOk="0" h="28326" w="31929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6"/>
              <p:cNvSpPr/>
              <p:nvPr/>
            </p:nvSpPr>
            <p:spPr>
              <a:xfrm>
                <a:off x="2676957" y="942206"/>
                <a:ext cx="379862" cy="511625"/>
              </a:xfrm>
              <a:custGeom>
                <a:rect b="b" l="l" r="r" t="t"/>
                <a:pathLst>
                  <a:path extrusionOk="0" h="21558" w="16006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8" name="Google Shape;598;p36"/>
            <p:cNvSpPr/>
            <p:nvPr/>
          </p:nvSpPr>
          <p:spPr>
            <a:xfrm>
              <a:off x="5474506" y="1259440"/>
              <a:ext cx="104308" cy="104281"/>
            </a:xfrm>
            <a:custGeom>
              <a:rect b="b" l="l" r="r" t="t"/>
              <a:pathLst>
                <a:path extrusionOk="0" h="5345" w="5345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36"/>
          <p:cNvGrpSpPr/>
          <p:nvPr/>
        </p:nvGrpSpPr>
        <p:grpSpPr>
          <a:xfrm>
            <a:off x="4313247" y="1410468"/>
            <a:ext cx="517471" cy="591360"/>
            <a:chOff x="5474110" y="2469366"/>
            <a:chExt cx="517471" cy="570755"/>
          </a:xfrm>
        </p:grpSpPr>
        <p:grpSp>
          <p:nvGrpSpPr>
            <p:cNvPr id="600" name="Google Shape;600;p36"/>
            <p:cNvGrpSpPr/>
            <p:nvPr/>
          </p:nvGrpSpPr>
          <p:grpSpPr>
            <a:xfrm>
              <a:off x="5474110" y="2469366"/>
              <a:ext cx="517471" cy="459077"/>
              <a:chOff x="2392808" y="880573"/>
              <a:chExt cx="757755" cy="672247"/>
            </a:xfrm>
          </p:grpSpPr>
          <p:sp>
            <p:nvSpPr>
              <p:cNvPr id="601" name="Google Shape;601;p36"/>
              <p:cNvSpPr/>
              <p:nvPr/>
            </p:nvSpPr>
            <p:spPr>
              <a:xfrm>
                <a:off x="2392808" y="880573"/>
                <a:ext cx="757755" cy="672247"/>
              </a:xfrm>
              <a:custGeom>
                <a:rect b="b" l="l" r="r" t="t"/>
                <a:pathLst>
                  <a:path extrusionOk="0" h="28326" w="31929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6"/>
              <p:cNvSpPr/>
              <p:nvPr/>
            </p:nvSpPr>
            <p:spPr>
              <a:xfrm>
                <a:off x="2676957" y="942206"/>
                <a:ext cx="379862" cy="511625"/>
              </a:xfrm>
              <a:custGeom>
                <a:rect b="b" l="l" r="r" t="t"/>
                <a:pathLst>
                  <a:path extrusionOk="0" h="21558" w="16006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1D4BA">
                  <a:alpha val="72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3" name="Google Shape;603;p36"/>
            <p:cNvSpPr/>
            <p:nvPr/>
          </p:nvSpPr>
          <p:spPr>
            <a:xfrm>
              <a:off x="5493556" y="2935840"/>
              <a:ext cx="104308" cy="104281"/>
            </a:xfrm>
            <a:custGeom>
              <a:rect b="b" l="l" r="r" t="t"/>
              <a:pathLst>
                <a:path extrusionOk="0" h="5345" w="5345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36"/>
          <p:cNvGrpSpPr/>
          <p:nvPr/>
        </p:nvGrpSpPr>
        <p:grpSpPr>
          <a:xfrm>
            <a:off x="7158510" y="1407035"/>
            <a:ext cx="517471" cy="598301"/>
            <a:chOff x="5474110" y="3560916"/>
            <a:chExt cx="517471" cy="577455"/>
          </a:xfrm>
        </p:grpSpPr>
        <p:grpSp>
          <p:nvGrpSpPr>
            <p:cNvPr id="605" name="Google Shape;605;p36"/>
            <p:cNvGrpSpPr/>
            <p:nvPr/>
          </p:nvGrpSpPr>
          <p:grpSpPr>
            <a:xfrm>
              <a:off x="5474110" y="3560916"/>
              <a:ext cx="517471" cy="459077"/>
              <a:chOff x="2392808" y="880573"/>
              <a:chExt cx="757755" cy="672247"/>
            </a:xfrm>
          </p:grpSpPr>
          <p:sp>
            <p:nvSpPr>
              <p:cNvPr id="606" name="Google Shape;606;p36"/>
              <p:cNvSpPr/>
              <p:nvPr/>
            </p:nvSpPr>
            <p:spPr>
              <a:xfrm>
                <a:off x="2392808" y="880573"/>
                <a:ext cx="757755" cy="672247"/>
              </a:xfrm>
              <a:custGeom>
                <a:rect b="b" l="l" r="r" t="t"/>
                <a:pathLst>
                  <a:path extrusionOk="0" h="28326" w="31929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6"/>
              <p:cNvSpPr/>
              <p:nvPr/>
            </p:nvSpPr>
            <p:spPr>
              <a:xfrm>
                <a:off x="2676957" y="942206"/>
                <a:ext cx="379862" cy="511625"/>
              </a:xfrm>
              <a:custGeom>
                <a:rect b="b" l="l" r="r" t="t"/>
                <a:pathLst>
                  <a:path extrusionOk="0" h="21558" w="16006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1D4BA">
                  <a:alpha val="72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8" name="Google Shape;608;p36"/>
            <p:cNvSpPr/>
            <p:nvPr/>
          </p:nvSpPr>
          <p:spPr>
            <a:xfrm>
              <a:off x="5474506" y="4034090"/>
              <a:ext cx="104308" cy="104281"/>
            </a:xfrm>
            <a:custGeom>
              <a:rect b="b" l="l" r="r" t="t"/>
              <a:pathLst>
                <a:path extrusionOk="0" h="5345" w="5345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36"/>
          <p:cNvSpPr txBox="1"/>
          <p:nvPr/>
        </p:nvSpPr>
        <p:spPr>
          <a:xfrm>
            <a:off x="6268400" y="2854824"/>
            <a:ext cx="22977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Comparing policies and their impacts was time consuming</a:t>
            </a:r>
            <a:endParaRPr sz="18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0" name="Google Shape;610;p36"/>
          <p:cNvSpPr txBox="1"/>
          <p:nvPr/>
        </p:nvSpPr>
        <p:spPr>
          <a:xfrm>
            <a:off x="590550" y="2854824"/>
            <a:ext cx="2363100" cy="17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Difficulty with organizing the different dimensions of the datasets without a clear understanding of the dataflow structure</a:t>
            </a:r>
            <a:endParaRPr sz="18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37"/>
          <p:cNvGrpSpPr/>
          <p:nvPr/>
        </p:nvGrpSpPr>
        <p:grpSpPr>
          <a:xfrm>
            <a:off x="5359993" y="1528501"/>
            <a:ext cx="893214" cy="792420"/>
            <a:chOff x="4125381" y="1528501"/>
            <a:chExt cx="893214" cy="792420"/>
          </a:xfrm>
        </p:grpSpPr>
        <p:sp>
          <p:nvSpPr>
            <p:cNvPr id="616" name="Google Shape;616;p37"/>
            <p:cNvSpPr/>
            <p:nvPr/>
          </p:nvSpPr>
          <p:spPr>
            <a:xfrm>
              <a:off x="4125381" y="1528501"/>
              <a:ext cx="893214" cy="792420"/>
            </a:xfrm>
            <a:custGeom>
              <a:rect b="b" l="l" r="r" t="t"/>
              <a:pathLst>
                <a:path extrusionOk="0" h="28326" w="31929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4462298" y="1601152"/>
              <a:ext cx="447768" cy="603085"/>
            </a:xfrm>
            <a:custGeom>
              <a:rect b="b" l="l" r="r" t="t"/>
              <a:pathLst>
                <a:path extrusionOk="0" h="21558" w="16006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37"/>
          <p:cNvGrpSpPr/>
          <p:nvPr/>
        </p:nvGrpSpPr>
        <p:grpSpPr>
          <a:xfrm>
            <a:off x="2743668" y="1528501"/>
            <a:ext cx="893214" cy="792420"/>
            <a:chOff x="1509056" y="1528501"/>
            <a:chExt cx="893214" cy="792420"/>
          </a:xfrm>
        </p:grpSpPr>
        <p:sp>
          <p:nvSpPr>
            <p:cNvPr id="619" name="Google Shape;619;p37"/>
            <p:cNvSpPr/>
            <p:nvPr/>
          </p:nvSpPr>
          <p:spPr>
            <a:xfrm>
              <a:off x="1509056" y="1528501"/>
              <a:ext cx="893214" cy="792420"/>
            </a:xfrm>
            <a:custGeom>
              <a:rect b="b" l="l" r="r" t="t"/>
              <a:pathLst>
                <a:path extrusionOk="0" h="28326" w="31929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1845968" y="1601152"/>
              <a:ext cx="447768" cy="603085"/>
            </a:xfrm>
            <a:custGeom>
              <a:rect b="b" l="l" r="r" t="t"/>
              <a:pathLst>
                <a:path extrusionOk="0" h="21558" w="16006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37"/>
          <p:cNvSpPr txBox="1"/>
          <p:nvPr>
            <p:ph idx="2" type="title"/>
          </p:nvPr>
        </p:nvSpPr>
        <p:spPr>
          <a:xfrm>
            <a:off x="2181675" y="257318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1</a:t>
            </a:r>
            <a:endParaRPr/>
          </a:p>
        </p:txBody>
      </p:sp>
      <p:sp>
        <p:nvSpPr>
          <p:cNvPr id="622" name="Google Shape;622;p37"/>
          <p:cNvSpPr txBox="1"/>
          <p:nvPr>
            <p:ph idx="3" type="title"/>
          </p:nvPr>
        </p:nvSpPr>
        <p:spPr>
          <a:xfrm>
            <a:off x="4798000" y="257318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2</a:t>
            </a:r>
            <a:endParaRPr/>
          </a:p>
        </p:txBody>
      </p:sp>
      <p:sp>
        <p:nvSpPr>
          <p:cNvPr id="623" name="Google Shape;623;p37"/>
          <p:cNvSpPr txBox="1"/>
          <p:nvPr>
            <p:ph type="title"/>
          </p:nvPr>
        </p:nvSpPr>
        <p:spPr>
          <a:xfrm>
            <a:off x="657900" y="180073"/>
            <a:ext cx="77175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Our </a:t>
            </a:r>
            <a:r>
              <a:rPr lang="en" sz="3200"/>
              <a:t>Recommendation</a:t>
            </a:r>
            <a:r>
              <a:rPr lang="en" sz="3200"/>
              <a:t>: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Best Policies to Implement</a:t>
            </a:r>
            <a:endParaRPr sz="3200"/>
          </a:p>
        </p:txBody>
      </p:sp>
      <p:sp>
        <p:nvSpPr>
          <p:cNvPr id="624" name="Google Shape;624;p37"/>
          <p:cNvSpPr txBox="1"/>
          <p:nvPr>
            <p:ph idx="1" type="subTitle"/>
          </p:nvPr>
        </p:nvSpPr>
        <p:spPr>
          <a:xfrm>
            <a:off x="1956538" y="3060075"/>
            <a:ext cx="24675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legreya Sans SC Medium"/>
                <a:ea typeface="Alegreya Sans SC Medium"/>
                <a:cs typeface="Alegreya Sans SC Medium"/>
                <a:sym typeface="Alegreya Sans SC Medium"/>
              </a:rPr>
              <a:t>Immediately implement coordinated public information campaign at first signs of virus</a:t>
            </a:r>
            <a:endParaRPr>
              <a:latin typeface="Alegreya Sans SC Medium"/>
              <a:ea typeface="Alegreya Sans SC Medium"/>
              <a:cs typeface="Alegreya Sans SC Medium"/>
              <a:sym typeface="Alegreya Sans SC Medium"/>
            </a:endParaRPr>
          </a:p>
        </p:txBody>
      </p:sp>
      <p:grpSp>
        <p:nvGrpSpPr>
          <p:cNvPr id="625" name="Google Shape;625;p37"/>
          <p:cNvGrpSpPr/>
          <p:nvPr/>
        </p:nvGrpSpPr>
        <p:grpSpPr>
          <a:xfrm>
            <a:off x="5554563" y="1693523"/>
            <a:ext cx="504075" cy="462375"/>
            <a:chOff x="5414700" y="2616175"/>
            <a:chExt cx="504075" cy="462375"/>
          </a:xfrm>
        </p:grpSpPr>
        <p:sp>
          <p:nvSpPr>
            <p:cNvPr id="626" name="Google Shape;626;p37"/>
            <p:cNvSpPr/>
            <p:nvPr/>
          </p:nvSpPr>
          <p:spPr>
            <a:xfrm>
              <a:off x="5414700" y="2616175"/>
              <a:ext cx="504075" cy="462375"/>
            </a:xfrm>
            <a:custGeom>
              <a:rect b="b" l="l" r="r" t="t"/>
              <a:pathLst>
                <a:path extrusionOk="0" h="18495" w="20163">
                  <a:moveTo>
                    <a:pt x="8065" y="997"/>
                  </a:moveTo>
                  <a:lnTo>
                    <a:pt x="8065" y="997"/>
                  </a:lnTo>
                  <a:cubicBezTo>
                    <a:pt x="7208" y="1855"/>
                    <a:pt x="6605" y="3152"/>
                    <a:pt x="6235" y="4311"/>
                  </a:cubicBezTo>
                  <a:cubicBezTo>
                    <a:pt x="5331" y="4195"/>
                    <a:pt x="4427" y="4056"/>
                    <a:pt x="3569" y="3871"/>
                  </a:cubicBezTo>
                  <a:cubicBezTo>
                    <a:pt x="4728" y="2457"/>
                    <a:pt x="6304" y="1437"/>
                    <a:pt x="8065" y="997"/>
                  </a:cubicBezTo>
                  <a:close/>
                  <a:moveTo>
                    <a:pt x="12330" y="997"/>
                  </a:moveTo>
                  <a:lnTo>
                    <a:pt x="12330" y="997"/>
                  </a:lnTo>
                  <a:cubicBezTo>
                    <a:pt x="14091" y="1461"/>
                    <a:pt x="15667" y="2457"/>
                    <a:pt x="16826" y="3894"/>
                  </a:cubicBezTo>
                  <a:cubicBezTo>
                    <a:pt x="15945" y="4056"/>
                    <a:pt x="15088" y="4218"/>
                    <a:pt x="14161" y="4311"/>
                  </a:cubicBezTo>
                  <a:cubicBezTo>
                    <a:pt x="13790" y="3152"/>
                    <a:pt x="13187" y="1878"/>
                    <a:pt x="12330" y="997"/>
                  </a:cubicBezTo>
                  <a:close/>
                  <a:moveTo>
                    <a:pt x="9827" y="765"/>
                  </a:moveTo>
                  <a:lnTo>
                    <a:pt x="9827" y="4543"/>
                  </a:lnTo>
                  <a:cubicBezTo>
                    <a:pt x="8877" y="4543"/>
                    <a:pt x="7903" y="4497"/>
                    <a:pt x="6976" y="4404"/>
                  </a:cubicBezTo>
                  <a:cubicBezTo>
                    <a:pt x="7648" y="2341"/>
                    <a:pt x="8714" y="997"/>
                    <a:pt x="9827" y="765"/>
                  </a:cubicBezTo>
                  <a:close/>
                  <a:moveTo>
                    <a:pt x="10568" y="765"/>
                  </a:moveTo>
                  <a:cubicBezTo>
                    <a:pt x="11681" y="997"/>
                    <a:pt x="12747" y="2341"/>
                    <a:pt x="13442" y="4404"/>
                  </a:cubicBezTo>
                  <a:cubicBezTo>
                    <a:pt x="12492" y="4497"/>
                    <a:pt x="11519" y="4543"/>
                    <a:pt x="10568" y="4543"/>
                  </a:cubicBezTo>
                  <a:lnTo>
                    <a:pt x="10568" y="765"/>
                  </a:lnTo>
                  <a:close/>
                  <a:moveTo>
                    <a:pt x="11634" y="5285"/>
                  </a:moveTo>
                  <a:cubicBezTo>
                    <a:pt x="12075" y="5308"/>
                    <a:pt x="12075" y="5957"/>
                    <a:pt x="11634" y="6003"/>
                  </a:cubicBezTo>
                  <a:cubicBezTo>
                    <a:pt x="11449" y="6003"/>
                    <a:pt x="11287" y="6165"/>
                    <a:pt x="11287" y="6351"/>
                  </a:cubicBezTo>
                  <a:lnTo>
                    <a:pt x="11287" y="7440"/>
                  </a:lnTo>
                  <a:lnTo>
                    <a:pt x="9108" y="7440"/>
                  </a:lnTo>
                  <a:lnTo>
                    <a:pt x="9108" y="6351"/>
                  </a:lnTo>
                  <a:cubicBezTo>
                    <a:pt x="9108" y="6165"/>
                    <a:pt x="8946" y="6003"/>
                    <a:pt x="8761" y="6003"/>
                  </a:cubicBezTo>
                  <a:cubicBezTo>
                    <a:pt x="8320" y="5957"/>
                    <a:pt x="8320" y="5308"/>
                    <a:pt x="8761" y="5285"/>
                  </a:cubicBezTo>
                  <a:close/>
                  <a:moveTo>
                    <a:pt x="3106" y="4520"/>
                  </a:moveTo>
                  <a:cubicBezTo>
                    <a:pt x="4056" y="4728"/>
                    <a:pt x="5029" y="4914"/>
                    <a:pt x="6026" y="5030"/>
                  </a:cubicBezTo>
                  <a:cubicBezTo>
                    <a:pt x="5702" y="6281"/>
                    <a:pt x="5539" y="7579"/>
                    <a:pt x="5516" y="8877"/>
                  </a:cubicBezTo>
                  <a:lnTo>
                    <a:pt x="1692" y="8877"/>
                  </a:lnTo>
                  <a:cubicBezTo>
                    <a:pt x="1762" y="7324"/>
                    <a:pt x="2248" y="5818"/>
                    <a:pt x="3106" y="4520"/>
                  </a:cubicBezTo>
                  <a:close/>
                  <a:moveTo>
                    <a:pt x="6768" y="5122"/>
                  </a:moveTo>
                  <a:cubicBezTo>
                    <a:pt x="7089" y="5145"/>
                    <a:pt x="7433" y="5191"/>
                    <a:pt x="7755" y="5214"/>
                  </a:cubicBezTo>
                  <a:lnTo>
                    <a:pt x="7755" y="5214"/>
                  </a:lnTo>
                  <a:cubicBezTo>
                    <a:pt x="7516" y="5788"/>
                    <a:pt x="7795" y="6446"/>
                    <a:pt x="8390" y="6652"/>
                  </a:cubicBezTo>
                  <a:lnTo>
                    <a:pt x="8390" y="7648"/>
                  </a:lnTo>
                  <a:lnTo>
                    <a:pt x="8204" y="7857"/>
                  </a:lnTo>
                  <a:cubicBezTo>
                    <a:pt x="7926" y="8135"/>
                    <a:pt x="7741" y="8483"/>
                    <a:pt x="7695" y="8877"/>
                  </a:cubicBezTo>
                  <a:lnTo>
                    <a:pt x="6235" y="8877"/>
                  </a:lnTo>
                  <a:cubicBezTo>
                    <a:pt x="6258" y="7625"/>
                    <a:pt x="6443" y="6351"/>
                    <a:pt x="6768" y="5122"/>
                  </a:cubicBezTo>
                  <a:close/>
                  <a:moveTo>
                    <a:pt x="13651" y="5099"/>
                  </a:moveTo>
                  <a:cubicBezTo>
                    <a:pt x="13952" y="6327"/>
                    <a:pt x="14137" y="7579"/>
                    <a:pt x="14161" y="8853"/>
                  </a:cubicBezTo>
                  <a:lnTo>
                    <a:pt x="12700" y="8877"/>
                  </a:lnTo>
                  <a:cubicBezTo>
                    <a:pt x="12654" y="8483"/>
                    <a:pt x="12469" y="8112"/>
                    <a:pt x="12191" y="7834"/>
                  </a:cubicBezTo>
                  <a:lnTo>
                    <a:pt x="12005" y="7648"/>
                  </a:lnTo>
                  <a:lnTo>
                    <a:pt x="12005" y="6652"/>
                  </a:lnTo>
                  <a:cubicBezTo>
                    <a:pt x="12608" y="6443"/>
                    <a:pt x="12886" y="5748"/>
                    <a:pt x="12631" y="5192"/>
                  </a:cubicBezTo>
                  <a:cubicBezTo>
                    <a:pt x="12955" y="5169"/>
                    <a:pt x="13303" y="5122"/>
                    <a:pt x="13651" y="5099"/>
                  </a:cubicBezTo>
                  <a:close/>
                  <a:moveTo>
                    <a:pt x="17289" y="4520"/>
                  </a:moveTo>
                  <a:cubicBezTo>
                    <a:pt x="18147" y="5818"/>
                    <a:pt x="18633" y="7324"/>
                    <a:pt x="18703" y="8877"/>
                  </a:cubicBezTo>
                  <a:lnTo>
                    <a:pt x="14879" y="8877"/>
                  </a:lnTo>
                  <a:cubicBezTo>
                    <a:pt x="14856" y="7579"/>
                    <a:pt x="14694" y="6281"/>
                    <a:pt x="14369" y="5030"/>
                  </a:cubicBezTo>
                  <a:cubicBezTo>
                    <a:pt x="15366" y="4914"/>
                    <a:pt x="16339" y="4728"/>
                    <a:pt x="17289" y="4520"/>
                  </a:cubicBezTo>
                  <a:close/>
                  <a:moveTo>
                    <a:pt x="11495" y="8158"/>
                  </a:moveTo>
                  <a:lnTo>
                    <a:pt x="11681" y="8367"/>
                  </a:lnTo>
                  <a:cubicBezTo>
                    <a:pt x="11889" y="8552"/>
                    <a:pt x="12005" y="8830"/>
                    <a:pt x="12005" y="9132"/>
                  </a:cubicBezTo>
                  <a:lnTo>
                    <a:pt x="12005" y="12863"/>
                  </a:lnTo>
                  <a:cubicBezTo>
                    <a:pt x="12005" y="13071"/>
                    <a:pt x="11843" y="13234"/>
                    <a:pt x="11634" y="13234"/>
                  </a:cubicBezTo>
                  <a:lnTo>
                    <a:pt x="8738" y="13234"/>
                  </a:lnTo>
                  <a:cubicBezTo>
                    <a:pt x="8552" y="13234"/>
                    <a:pt x="8390" y="13071"/>
                    <a:pt x="8390" y="12863"/>
                  </a:cubicBezTo>
                  <a:lnTo>
                    <a:pt x="8390" y="9132"/>
                  </a:lnTo>
                  <a:cubicBezTo>
                    <a:pt x="8390" y="8830"/>
                    <a:pt x="8506" y="8552"/>
                    <a:pt x="8714" y="8367"/>
                  </a:cubicBezTo>
                  <a:lnTo>
                    <a:pt x="8900" y="8158"/>
                  </a:lnTo>
                  <a:close/>
                  <a:moveTo>
                    <a:pt x="14161" y="9618"/>
                  </a:moveTo>
                  <a:cubicBezTo>
                    <a:pt x="14137" y="10870"/>
                    <a:pt x="13975" y="12144"/>
                    <a:pt x="13651" y="13373"/>
                  </a:cubicBezTo>
                  <a:cubicBezTo>
                    <a:pt x="13303" y="13349"/>
                    <a:pt x="12979" y="13326"/>
                    <a:pt x="12631" y="13303"/>
                  </a:cubicBezTo>
                  <a:cubicBezTo>
                    <a:pt x="12677" y="13164"/>
                    <a:pt x="12724" y="13002"/>
                    <a:pt x="12724" y="12863"/>
                  </a:cubicBezTo>
                  <a:lnTo>
                    <a:pt x="12724" y="9618"/>
                  </a:lnTo>
                  <a:close/>
                  <a:moveTo>
                    <a:pt x="7671" y="9618"/>
                  </a:moveTo>
                  <a:lnTo>
                    <a:pt x="7671" y="12863"/>
                  </a:lnTo>
                  <a:cubicBezTo>
                    <a:pt x="7671" y="13025"/>
                    <a:pt x="7718" y="13164"/>
                    <a:pt x="7787" y="13303"/>
                  </a:cubicBezTo>
                  <a:cubicBezTo>
                    <a:pt x="7440" y="13326"/>
                    <a:pt x="7092" y="13373"/>
                    <a:pt x="6768" y="13396"/>
                  </a:cubicBezTo>
                  <a:lnTo>
                    <a:pt x="6744" y="13396"/>
                  </a:lnTo>
                  <a:cubicBezTo>
                    <a:pt x="6420" y="12168"/>
                    <a:pt x="6258" y="10893"/>
                    <a:pt x="6235" y="9618"/>
                  </a:cubicBezTo>
                  <a:close/>
                  <a:moveTo>
                    <a:pt x="5516" y="9618"/>
                  </a:moveTo>
                  <a:cubicBezTo>
                    <a:pt x="5539" y="10916"/>
                    <a:pt x="5702" y="12214"/>
                    <a:pt x="6026" y="13488"/>
                  </a:cubicBezTo>
                  <a:cubicBezTo>
                    <a:pt x="5029" y="13604"/>
                    <a:pt x="4056" y="13767"/>
                    <a:pt x="3106" y="13975"/>
                  </a:cubicBezTo>
                  <a:cubicBezTo>
                    <a:pt x="2248" y="12677"/>
                    <a:pt x="1762" y="11171"/>
                    <a:pt x="1692" y="9618"/>
                  </a:cubicBezTo>
                  <a:close/>
                  <a:moveTo>
                    <a:pt x="18703" y="9618"/>
                  </a:moveTo>
                  <a:cubicBezTo>
                    <a:pt x="18633" y="11171"/>
                    <a:pt x="18147" y="12677"/>
                    <a:pt x="17289" y="13975"/>
                  </a:cubicBezTo>
                  <a:cubicBezTo>
                    <a:pt x="16339" y="13767"/>
                    <a:pt x="15366" y="13581"/>
                    <a:pt x="14369" y="13465"/>
                  </a:cubicBezTo>
                  <a:cubicBezTo>
                    <a:pt x="14694" y="12214"/>
                    <a:pt x="14856" y="10916"/>
                    <a:pt x="14879" y="9618"/>
                  </a:cubicBezTo>
                  <a:close/>
                  <a:moveTo>
                    <a:pt x="6235" y="14184"/>
                  </a:moveTo>
                  <a:cubicBezTo>
                    <a:pt x="6605" y="15342"/>
                    <a:pt x="7208" y="16617"/>
                    <a:pt x="8065" y="17498"/>
                  </a:cubicBezTo>
                  <a:cubicBezTo>
                    <a:pt x="6304" y="17034"/>
                    <a:pt x="4728" y="16015"/>
                    <a:pt x="3569" y="14601"/>
                  </a:cubicBezTo>
                  <a:cubicBezTo>
                    <a:pt x="4450" y="14415"/>
                    <a:pt x="5308" y="14276"/>
                    <a:pt x="6235" y="14184"/>
                  </a:cubicBezTo>
                  <a:close/>
                  <a:moveTo>
                    <a:pt x="9827" y="13952"/>
                  </a:moveTo>
                  <a:lnTo>
                    <a:pt x="9827" y="17730"/>
                  </a:lnTo>
                  <a:cubicBezTo>
                    <a:pt x="8714" y="17498"/>
                    <a:pt x="7648" y="16154"/>
                    <a:pt x="6953" y="14091"/>
                  </a:cubicBezTo>
                  <a:cubicBezTo>
                    <a:pt x="7903" y="13998"/>
                    <a:pt x="8877" y="13952"/>
                    <a:pt x="9827" y="13952"/>
                  </a:cubicBezTo>
                  <a:close/>
                  <a:moveTo>
                    <a:pt x="10568" y="13952"/>
                  </a:moveTo>
                  <a:cubicBezTo>
                    <a:pt x="11519" y="13952"/>
                    <a:pt x="12492" y="13998"/>
                    <a:pt x="13442" y="14091"/>
                  </a:cubicBezTo>
                  <a:cubicBezTo>
                    <a:pt x="12747" y="16154"/>
                    <a:pt x="11681" y="17498"/>
                    <a:pt x="10568" y="17730"/>
                  </a:cubicBezTo>
                  <a:lnTo>
                    <a:pt x="10568" y="13952"/>
                  </a:lnTo>
                  <a:close/>
                  <a:moveTo>
                    <a:pt x="10198" y="1"/>
                  </a:moveTo>
                  <a:cubicBezTo>
                    <a:pt x="4357" y="24"/>
                    <a:pt x="0" y="5354"/>
                    <a:pt x="1159" y="11078"/>
                  </a:cubicBezTo>
                  <a:cubicBezTo>
                    <a:pt x="2048" y="15538"/>
                    <a:pt x="5971" y="18494"/>
                    <a:pt x="10211" y="18494"/>
                  </a:cubicBezTo>
                  <a:cubicBezTo>
                    <a:pt x="11391" y="18494"/>
                    <a:pt x="12596" y="18265"/>
                    <a:pt x="13767" y="17776"/>
                  </a:cubicBezTo>
                  <a:cubicBezTo>
                    <a:pt x="14153" y="17593"/>
                    <a:pt x="13986" y="17071"/>
                    <a:pt x="13642" y="17071"/>
                  </a:cubicBezTo>
                  <a:cubicBezTo>
                    <a:pt x="13594" y="17071"/>
                    <a:pt x="13542" y="17081"/>
                    <a:pt x="13488" y="17104"/>
                  </a:cubicBezTo>
                  <a:cubicBezTo>
                    <a:pt x="13094" y="17266"/>
                    <a:pt x="12700" y="17405"/>
                    <a:pt x="12306" y="17498"/>
                  </a:cubicBezTo>
                  <a:cubicBezTo>
                    <a:pt x="13164" y="16640"/>
                    <a:pt x="13790" y="15342"/>
                    <a:pt x="14161" y="14161"/>
                  </a:cubicBezTo>
                  <a:cubicBezTo>
                    <a:pt x="15064" y="14276"/>
                    <a:pt x="15945" y="14415"/>
                    <a:pt x="16802" y="14601"/>
                  </a:cubicBezTo>
                  <a:cubicBezTo>
                    <a:pt x="16594" y="14879"/>
                    <a:pt x="16339" y="15157"/>
                    <a:pt x="16084" y="15412"/>
                  </a:cubicBezTo>
                  <a:cubicBezTo>
                    <a:pt x="15766" y="15659"/>
                    <a:pt x="16013" y="16054"/>
                    <a:pt x="16303" y="16054"/>
                  </a:cubicBezTo>
                  <a:cubicBezTo>
                    <a:pt x="16393" y="16054"/>
                    <a:pt x="16488" y="16016"/>
                    <a:pt x="16571" y="15922"/>
                  </a:cubicBezTo>
                  <a:cubicBezTo>
                    <a:pt x="19305" y="13303"/>
                    <a:pt x="20163" y="9317"/>
                    <a:pt x="18772" y="5818"/>
                  </a:cubicBezTo>
                  <a:cubicBezTo>
                    <a:pt x="17359" y="2318"/>
                    <a:pt x="13975" y="24"/>
                    <a:pt x="10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5640650" y="2857050"/>
              <a:ext cx="57975" cy="54350"/>
            </a:xfrm>
            <a:custGeom>
              <a:rect b="b" l="l" r="r" t="t"/>
              <a:pathLst>
                <a:path extrusionOk="0" h="2174" w="2319">
                  <a:moveTo>
                    <a:pt x="1162" y="1"/>
                  </a:moveTo>
                  <a:cubicBezTo>
                    <a:pt x="992" y="1"/>
                    <a:pt x="824" y="111"/>
                    <a:pt x="812" y="331"/>
                  </a:cubicBezTo>
                  <a:lnTo>
                    <a:pt x="812" y="702"/>
                  </a:lnTo>
                  <a:lnTo>
                    <a:pt x="441" y="702"/>
                  </a:lnTo>
                  <a:cubicBezTo>
                    <a:pt x="1" y="725"/>
                    <a:pt x="1" y="1374"/>
                    <a:pt x="441" y="1420"/>
                  </a:cubicBezTo>
                  <a:lnTo>
                    <a:pt x="812" y="1420"/>
                  </a:lnTo>
                  <a:lnTo>
                    <a:pt x="812" y="1791"/>
                  </a:lnTo>
                  <a:cubicBezTo>
                    <a:pt x="777" y="2046"/>
                    <a:pt x="968" y="2173"/>
                    <a:pt x="1162" y="2173"/>
                  </a:cubicBezTo>
                  <a:cubicBezTo>
                    <a:pt x="1357" y="2173"/>
                    <a:pt x="1554" y="2046"/>
                    <a:pt x="1530" y="1791"/>
                  </a:cubicBezTo>
                  <a:lnTo>
                    <a:pt x="1530" y="1420"/>
                  </a:lnTo>
                  <a:lnTo>
                    <a:pt x="1878" y="1420"/>
                  </a:lnTo>
                  <a:cubicBezTo>
                    <a:pt x="2318" y="1374"/>
                    <a:pt x="2318" y="748"/>
                    <a:pt x="1878" y="702"/>
                  </a:cubicBezTo>
                  <a:lnTo>
                    <a:pt x="1530" y="702"/>
                  </a:lnTo>
                  <a:lnTo>
                    <a:pt x="1530" y="331"/>
                  </a:lnTo>
                  <a:cubicBezTo>
                    <a:pt x="1507" y="111"/>
                    <a:pt x="1333" y="1"/>
                    <a:pt x="1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5782600" y="3024050"/>
              <a:ext cx="18000" cy="18000"/>
            </a:xfrm>
            <a:custGeom>
              <a:rect b="b" l="l" r="r" t="t"/>
              <a:pathLst>
                <a:path extrusionOk="0" h="720" w="720">
                  <a:moveTo>
                    <a:pt x="348" y="1"/>
                  </a:moveTo>
                  <a:cubicBezTo>
                    <a:pt x="163" y="1"/>
                    <a:pt x="1" y="163"/>
                    <a:pt x="1" y="372"/>
                  </a:cubicBezTo>
                  <a:cubicBezTo>
                    <a:pt x="1" y="557"/>
                    <a:pt x="163" y="719"/>
                    <a:pt x="348" y="719"/>
                  </a:cubicBezTo>
                  <a:cubicBezTo>
                    <a:pt x="557" y="719"/>
                    <a:pt x="719" y="557"/>
                    <a:pt x="719" y="372"/>
                  </a:cubicBezTo>
                  <a:cubicBezTo>
                    <a:pt x="719" y="163"/>
                    <a:pt x="557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629" name="Google Shape;629;p37"/>
          <p:cNvGrpSpPr/>
          <p:nvPr/>
        </p:nvGrpSpPr>
        <p:grpSpPr>
          <a:xfrm>
            <a:off x="2987913" y="1694536"/>
            <a:ext cx="465850" cy="460350"/>
            <a:chOff x="7658625" y="4045350"/>
            <a:chExt cx="465850" cy="460350"/>
          </a:xfrm>
        </p:grpSpPr>
        <p:sp>
          <p:nvSpPr>
            <p:cNvPr id="630" name="Google Shape;630;p37"/>
            <p:cNvSpPr/>
            <p:nvPr/>
          </p:nvSpPr>
          <p:spPr>
            <a:xfrm>
              <a:off x="7860625" y="4285225"/>
              <a:ext cx="61875" cy="53025"/>
            </a:xfrm>
            <a:custGeom>
              <a:rect b="b" l="l" r="r" t="t"/>
              <a:pathLst>
                <a:path extrusionOk="0" h="2121" w="2475">
                  <a:moveTo>
                    <a:pt x="1240" y="0"/>
                  </a:moveTo>
                  <a:cubicBezTo>
                    <a:pt x="1069" y="0"/>
                    <a:pt x="901" y="110"/>
                    <a:pt x="890" y="330"/>
                  </a:cubicBezTo>
                  <a:lnTo>
                    <a:pt x="890" y="701"/>
                  </a:lnTo>
                  <a:lnTo>
                    <a:pt x="519" y="701"/>
                  </a:lnTo>
                  <a:cubicBezTo>
                    <a:pt x="504" y="700"/>
                    <a:pt x="490" y="699"/>
                    <a:pt x="476" y="699"/>
                  </a:cubicBezTo>
                  <a:cubicBezTo>
                    <a:pt x="0" y="699"/>
                    <a:pt x="0" y="1422"/>
                    <a:pt x="476" y="1422"/>
                  </a:cubicBezTo>
                  <a:cubicBezTo>
                    <a:pt x="490" y="1422"/>
                    <a:pt x="504" y="1421"/>
                    <a:pt x="519" y="1420"/>
                  </a:cubicBezTo>
                  <a:lnTo>
                    <a:pt x="890" y="1420"/>
                  </a:lnTo>
                  <a:lnTo>
                    <a:pt x="890" y="1790"/>
                  </a:lnTo>
                  <a:cubicBezTo>
                    <a:pt x="901" y="2011"/>
                    <a:pt x="1069" y="2121"/>
                    <a:pt x="1240" y="2121"/>
                  </a:cubicBezTo>
                  <a:cubicBezTo>
                    <a:pt x="1411" y="2121"/>
                    <a:pt x="1585" y="2011"/>
                    <a:pt x="1608" y="1790"/>
                  </a:cubicBezTo>
                  <a:lnTo>
                    <a:pt x="1608" y="1443"/>
                  </a:lnTo>
                  <a:lnTo>
                    <a:pt x="1956" y="1443"/>
                  </a:lnTo>
                  <a:cubicBezTo>
                    <a:pt x="1970" y="1444"/>
                    <a:pt x="1984" y="1445"/>
                    <a:pt x="1998" y="1445"/>
                  </a:cubicBezTo>
                  <a:cubicBezTo>
                    <a:pt x="2468" y="1445"/>
                    <a:pt x="2475" y="720"/>
                    <a:pt x="2017" y="720"/>
                  </a:cubicBezTo>
                  <a:cubicBezTo>
                    <a:pt x="1998" y="720"/>
                    <a:pt x="1977" y="722"/>
                    <a:pt x="1956" y="724"/>
                  </a:cubicBezTo>
                  <a:lnTo>
                    <a:pt x="1956" y="701"/>
                  </a:lnTo>
                  <a:lnTo>
                    <a:pt x="1608" y="701"/>
                  </a:lnTo>
                  <a:lnTo>
                    <a:pt x="1608" y="330"/>
                  </a:lnTo>
                  <a:cubicBezTo>
                    <a:pt x="1585" y="110"/>
                    <a:pt x="1411" y="0"/>
                    <a:pt x="12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7817975" y="4158475"/>
              <a:ext cx="136750" cy="234675"/>
            </a:xfrm>
            <a:custGeom>
              <a:rect b="b" l="l" r="r" t="t"/>
              <a:pathLst>
                <a:path extrusionOk="0" h="9387" w="5470">
                  <a:moveTo>
                    <a:pt x="4447" y="717"/>
                  </a:moveTo>
                  <a:cubicBezTo>
                    <a:pt x="4922" y="717"/>
                    <a:pt x="4922" y="1439"/>
                    <a:pt x="4447" y="1439"/>
                  </a:cubicBezTo>
                  <a:cubicBezTo>
                    <a:pt x="4433" y="1439"/>
                    <a:pt x="4418" y="1439"/>
                    <a:pt x="4403" y="1438"/>
                  </a:cubicBezTo>
                  <a:cubicBezTo>
                    <a:pt x="4195" y="1438"/>
                    <a:pt x="4033" y="1600"/>
                    <a:pt x="4033" y="1808"/>
                  </a:cubicBezTo>
                  <a:lnTo>
                    <a:pt x="4033" y="2898"/>
                  </a:lnTo>
                  <a:lnTo>
                    <a:pt x="1854" y="2898"/>
                  </a:lnTo>
                  <a:lnTo>
                    <a:pt x="1854" y="1808"/>
                  </a:lnTo>
                  <a:cubicBezTo>
                    <a:pt x="1854" y="1600"/>
                    <a:pt x="1715" y="1438"/>
                    <a:pt x="1507" y="1438"/>
                  </a:cubicBezTo>
                  <a:cubicBezTo>
                    <a:pt x="1492" y="1439"/>
                    <a:pt x="1477" y="1439"/>
                    <a:pt x="1463" y="1439"/>
                  </a:cubicBezTo>
                  <a:cubicBezTo>
                    <a:pt x="988" y="1439"/>
                    <a:pt x="988" y="717"/>
                    <a:pt x="1463" y="717"/>
                  </a:cubicBezTo>
                  <a:cubicBezTo>
                    <a:pt x="1477" y="717"/>
                    <a:pt x="1492" y="718"/>
                    <a:pt x="1507" y="719"/>
                  </a:cubicBezTo>
                  <a:lnTo>
                    <a:pt x="4403" y="719"/>
                  </a:lnTo>
                  <a:cubicBezTo>
                    <a:pt x="4418" y="718"/>
                    <a:pt x="4433" y="717"/>
                    <a:pt x="4447" y="717"/>
                  </a:cubicBezTo>
                  <a:close/>
                  <a:moveTo>
                    <a:pt x="4241" y="3616"/>
                  </a:moveTo>
                  <a:lnTo>
                    <a:pt x="4427" y="3801"/>
                  </a:lnTo>
                  <a:cubicBezTo>
                    <a:pt x="4635" y="4010"/>
                    <a:pt x="4751" y="4288"/>
                    <a:pt x="4751" y="4566"/>
                  </a:cubicBezTo>
                  <a:lnTo>
                    <a:pt x="4751" y="8297"/>
                  </a:lnTo>
                  <a:cubicBezTo>
                    <a:pt x="4751" y="8506"/>
                    <a:pt x="4589" y="8668"/>
                    <a:pt x="4403" y="8668"/>
                  </a:cubicBezTo>
                  <a:lnTo>
                    <a:pt x="1507" y="8668"/>
                  </a:lnTo>
                  <a:cubicBezTo>
                    <a:pt x="1298" y="8668"/>
                    <a:pt x="1136" y="8506"/>
                    <a:pt x="1136" y="8297"/>
                  </a:cubicBezTo>
                  <a:lnTo>
                    <a:pt x="1136" y="4566"/>
                  </a:lnTo>
                  <a:cubicBezTo>
                    <a:pt x="1136" y="4288"/>
                    <a:pt x="1252" y="4010"/>
                    <a:pt x="1460" y="3801"/>
                  </a:cubicBezTo>
                  <a:lnTo>
                    <a:pt x="1646" y="3616"/>
                  </a:lnTo>
                  <a:close/>
                  <a:moveTo>
                    <a:pt x="1507" y="1"/>
                  </a:moveTo>
                  <a:cubicBezTo>
                    <a:pt x="278" y="1"/>
                    <a:pt x="0" y="1692"/>
                    <a:pt x="1136" y="2110"/>
                  </a:cubicBezTo>
                  <a:lnTo>
                    <a:pt x="1136" y="3083"/>
                  </a:lnTo>
                  <a:lnTo>
                    <a:pt x="927" y="3292"/>
                  </a:lnTo>
                  <a:cubicBezTo>
                    <a:pt x="603" y="3616"/>
                    <a:pt x="417" y="4079"/>
                    <a:pt x="417" y="4566"/>
                  </a:cubicBezTo>
                  <a:lnTo>
                    <a:pt x="417" y="8297"/>
                  </a:lnTo>
                  <a:cubicBezTo>
                    <a:pt x="417" y="8900"/>
                    <a:pt x="904" y="9387"/>
                    <a:pt x="1507" y="9387"/>
                  </a:cubicBezTo>
                  <a:lnTo>
                    <a:pt x="4403" y="9387"/>
                  </a:lnTo>
                  <a:cubicBezTo>
                    <a:pt x="4983" y="9387"/>
                    <a:pt x="5469" y="8900"/>
                    <a:pt x="5469" y="8297"/>
                  </a:cubicBezTo>
                  <a:lnTo>
                    <a:pt x="5469" y="4566"/>
                  </a:lnTo>
                  <a:cubicBezTo>
                    <a:pt x="5469" y="4079"/>
                    <a:pt x="5284" y="3616"/>
                    <a:pt x="4960" y="3292"/>
                  </a:cubicBezTo>
                  <a:lnTo>
                    <a:pt x="4751" y="3106"/>
                  </a:lnTo>
                  <a:lnTo>
                    <a:pt x="4751" y="2110"/>
                  </a:lnTo>
                  <a:cubicBezTo>
                    <a:pt x="5191" y="1947"/>
                    <a:pt x="5469" y="1530"/>
                    <a:pt x="5469" y="1090"/>
                  </a:cubicBezTo>
                  <a:cubicBezTo>
                    <a:pt x="5469" y="487"/>
                    <a:pt x="4983" y="1"/>
                    <a:pt x="4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7658625" y="4045350"/>
              <a:ext cx="465850" cy="460350"/>
            </a:xfrm>
            <a:custGeom>
              <a:rect b="b" l="l" r="r" t="t"/>
              <a:pathLst>
                <a:path extrusionOk="0" h="18414" w="18634">
                  <a:moveTo>
                    <a:pt x="9320" y="1"/>
                  </a:moveTo>
                  <a:cubicBezTo>
                    <a:pt x="9149" y="1"/>
                    <a:pt x="8981" y="111"/>
                    <a:pt x="8970" y="331"/>
                  </a:cubicBezTo>
                  <a:lnTo>
                    <a:pt x="8970" y="1652"/>
                  </a:lnTo>
                  <a:cubicBezTo>
                    <a:pt x="5053" y="1837"/>
                    <a:pt x="1948" y="4966"/>
                    <a:pt x="1762" y="8859"/>
                  </a:cubicBezTo>
                  <a:lnTo>
                    <a:pt x="441" y="8859"/>
                  </a:lnTo>
                  <a:cubicBezTo>
                    <a:pt x="1" y="8883"/>
                    <a:pt x="1" y="9531"/>
                    <a:pt x="441" y="9578"/>
                  </a:cubicBezTo>
                  <a:lnTo>
                    <a:pt x="1762" y="9578"/>
                  </a:lnTo>
                  <a:cubicBezTo>
                    <a:pt x="1948" y="13471"/>
                    <a:pt x="5053" y="16600"/>
                    <a:pt x="8970" y="16785"/>
                  </a:cubicBezTo>
                  <a:lnTo>
                    <a:pt x="8970" y="18083"/>
                  </a:lnTo>
                  <a:cubicBezTo>
                    <a:pt x="8981" y="18303"/>
                    <a:pt x="9149" y="18413"/>
                    <a:pt x="9320" y="18413"/>
                  </a:cubicBezTo>
                  <a:cubicBezTo>
                    <a:pt x="9491" y="18413"/>
                    <a:pt x="9665" y="18303"/>
                    <a:pt x="9688" y="18083"/>
                  </a:cubicBezTo>
                  <a:lnTo>
                    <a:pt x="9688" y="16785"/>
                  </a:lnTo>
                  <a:cubicBezTo>
                    <a:pt x="10986" y="16716"/>
                    <a:pt x="12237" y="16322"/>
                    <a:pt x="13350" y="15627"/>
                  </a:cubicBezTo>
                  <a:cubicBezTo>
                    <a:pt x="13726" y="15419"/>
                    <a:pt x="13507" y="14937"/>
                    <a:pt x="13187" y="14937"/>
                  </a:cubicBezTo>
                  <a:cubicBezTo>
                    <a:pt x="13113" y="14937"/>
                    <a:pt x="13034" y="14963"/>
                    <a:pt x="12956" y="15024"/>
                  </a:cubicBezTo>
                  <a:cubicBezTo>
                    <a:pt x="11983" y="15627"/>
                    <a:pt x="10847" y="15997"/>
                    <a:pt x="9688" y="16044"/>
                  </a:cubicBezTo>
                  <a:lnTo>
                    <a:pt x="9688" y="15325"/>
                  </a:lnTo>
                  <a:cubicBezTo>
                    <a:pt x="10337" y="15279"/>
                    <a:pt x="11009" y="15140"/>
                    <a:pt x="11635" y="14885"/>
                  </a:cubicBezTo>
                  <a:cubicBezTo>
                    <a:pt x="11990" y="14718"/>
                    <a:pt x="11818" y="14193"/>
                    <a:pt x="11475" y="14193"/>
                  </a:cubicBezTo>
                  <a:cubicBezTo>
                    <a:pt x="11437" y="14193"/>
                    <a:pt x="11398" y="14199"/>
                    <a:pt x="11357" y="14213"/>
                  </a:cubicBezTo>
                  <a:cubicBezTo>
                    <a:pt x="10708" y="14479"/>
                    <a:pt x="10013" y="14613"/>
                    <a:pt x="9317" y="14613"/>
                  </a:cubicBezTo>
                  <a:cubicBezTo>
                    <a:pt x="8622" y="14613"/>
                    <a:pt x="7927" y="14479"/>
                    <a:pt x="7278" y="14213"/>
                  </a:cubicBezTo>
                  <a:cubicBezTo>
                    <a:pt x="7237" y="14199"/>
                    <a:pt x="7197" y="14193"/>
                    <a:pt x="7160" y="14193"/>
                  </a:cubicBezTo>
                  <a:cubicBezTo>
                    <a:pt x="6817" y="14193"/>
                    <a:pt x="6645" y="14718"/>
                    <a:pt x="7000" y="14885"/>
                  </a:cubicBezTo>
                  <a:cubicBezTo>
                    <a:pt x="7626" y="15140"/>
                    <a:pt x="8298" y="15279"/>
                    <a:pt x="8947" y="15325"/>
                  </a:cubicBezTo>
                  <a:lnTo>
                    <a:pt x="8947" y="16044"/>
                  </a:lnTo>
                  <a:cubicBezTo>
                    <a:pt x="5470" y="15858"/>
                    <a:pt x="2666" y="13077"/>
                    <a:pt x="2481" y="9578"/>
                  </a:cubicBezTo>
                  <a:lnTo>
                    <a:pt x="3199" y="9578"/>
                  </a:lnTo>
                  <a:cubicBezTo>
                    <a:pt x="3245" y="10250"/>
                    <a:pt x="3385" y="10899"/>
                    <a:pt x="3639" y="11525"/>
                  </a:cubicBezTo>
                  <a:cubicBezTo>
                    <a:pt x="3706" y="11673"/>
                    <a:pt x="3827" y="11736"/>
                    <a:pt x="3951" y="11736"/>
                  </a:cubicBezTo>
                  <a:cubicBezTo>
                    <a:pt x="4174" y="11736"/>
                    <a:pt x="4401" y="11530"/>
                    <a:pt x="4312" y="11246"/>
                  </a:cubicBezTo>
                  <a:cubicBezTo>
                    <a:pt x="3779" y="9949"/>
                    <a:pt x="3779" y="8489"/>
                    <a:pt x="4312" y="7168"/>
                  </a:cubicBezTo>
                  <a:cubicBezTo>
                    <a:pt x="4401" y="6900"/>
                    <a:pt x="4176" y="6700"/>
                    <a:pt x="3954" y="6700"/>
                  </a:cubicBezTo>
                  <a:cubicBezTo>
                    <a:pt x="3830" y="6700"/>
                    <a:pt x="3706" y="6763"/>
                    <a:pt x="3639" y="6913"/>
                  </a:cubicBezTo>
                  <a:cubicBezTo>
                    <a:pt x="3385" y="7538"/>
                    <a:pt x="3245" y="8187"/>
                    <a:pt x="3199" y="8859"/>
                  </a:cubicBezTo>
                  <a:lnTo>
                    <a:pt x="2481" y="8859"/>
                  </a:lnTo>
                  <a:cubicBezTo>
                    <a:pt x="2666" y="5360"/>
                    <a:pt x="5470" y="2556"/>
                    <a:pt x="8970" y="2370"/>
                  </a:cubicBezTo>
                  <a:lnTo>
                    <a:pt x="8970" y="3089"/>
                  </a:lnTo>
                  <a:cubicBezTo>
                    <a:pt x="8298" y="3135"/>
                    <a:pt x="7626" y="3274"/>
                    <a:pt x="7023" y="3529"/>
                  </a:cubicBezTo>
                  <a:cubicBezTo>
                    <a:pt x="6648" y="3716"/>
                    <a:pt x="6816" y="4222"/>
                    <a:pt x="7156" y="4222"/>
                  </a:cubicBezTo>
                  <a:cubicBezTo>
                    <a:pt x="7195" y="4222"/>
                    <a:pt x="7236" y="4215"/>
                    <a:pt x="7278" y="4201"/>
                  </a:cubicBezTo>
                  <a:cubicBezTo>
                    <a:pt x="7938" y="3935"/>
                    <a:pt x="8634" y="3801"/>
                    <a:pt x="9326" y="3801"/>
                  </a:cubicBezTo>
                  <a:cubicBezTo>
                    <a:pt x="10018" y="3801"/>
                    <a:pt x="10708" y="3935"/>
                    <a:pt x="11357" y="4201"/>
                  </a:cubicBezTo>
                  <a:cubicBezTo>
                    <a:pt x="11402" y="4215"/>
                    <a:pt x="11444" y="4222"/>
                    <a:pt x="11484" y="4222"/>
                  </a:cubicBezTo>
                  <a:cubicBezTo>
                    <a:pt x="11838" y="4222"/>
                    <a:pt x="11989" y="3716"/>
                    <a:pt x="11635" y="3529"/>
                  </a:cubicBezTo>
                  <a:cubicBezTo>
                    <a:pt x="11009" y="3274"/>
                    <a:pt x="10360" y="3135"/>
                    <a:pt x="9688" y="3089"/>
                  </a:cubicBezTo>
                  <a:lnTo>
                    <a:pt x="9688" y="2370"/>
                  </a:lnTo>
                  <a:cubicBezTo>
                    <a:pt x="13188" y="2556"/>
                    <a:pt x="15992" y="5360"/>
                    <a:pt x="16177" y="8859"/>
                  </a:cubicBezTo>
                  <a:lnTo>
                    <a:pt x="15436" y="8859"/>
                  </a:lnTo>
                  <a:cubicBezTo>
                    <a:pt x="15412" y="8187"/>
                    <a:pt x="15250" y="7538"/>
                    <a:pt x="14995" y="6913"/>
                  </a:cubicBezTo>
                  <a:cubicBezTo>
                    <a:pt x="14929" y="6763"/>
                    <a:pt x="14805" y="6700"/>
                    <a:pt x="14682" y="6700"/>
                  </a:cubicBezTo>
                  <a:cubicBezTo>
                    <a:pt x="14462" y="6700"/>
                    <a:pt x="14242" y="6900"/>
                    <a:pt x="14346" y="7168"/>
                  </a:cubicBezTo>
                  <a:cubicBezTo>
                    <a:pt x="14856" y="8489"/>
                    <a:pt x="14856" y="9949"/>
                    <a:pt x="14346" y="11246"/>
                  </a:cubicBezTo>
                  <a:cubicBezTo>
                    <a:pt x="14242" y="11530"/>
                    <a:pt x="14464" y="11736"/>
                    <a:pt x="14685" y="11736"/>
                  </a:cubicBezTo>
                  <a:cubicBezTo>
                    <a:pt x="14807" y="11736"/>
                    <a:pt x="14929" y="11673"/>
                    <a:pt x="14995" y="11525"/>
                  </a:cubicBezTo>
                  <a:cubicBezTo>
                    <a:pt x="15250" y="10899"/>
                    <a:pt x="15412" y="10250"/>
                    <a:pt x="15436" y="9578"/>
                  </a:cubicBezTo>
                  <a:lnTo>
                    <a:pt x="16177" y="9578"/>
                  </a:lnTo>
                  <a:cubicBezTo>
                    <a:pt x="16108" y="10737"/>
                    <a:pt x="15760" y="11872"/>
                    <a:pt x="15134" y="12869"/>
                  </a:cubicBezTo>
                  <a:cubicBezTo>
                    <a:pt x="14927" y="13156"/>
                    <a:pt x="15181" y="13443"/>
                    <a:pt x="15435" y="13443"/>
                  </a:cubicBezTo>
                  <a:cubicBezTo>
                    <a:pt x="15550" y="13443"/>
                    <a:pt x="15665" y="13384"/>
                    <a:pt x="15737" y="13239"/>
                  </a:cubicBezTo>
                  <a:cubicBezTo>
                    <a:pt x="16432" y="12150"/>
                    <a:pt x="16826" y="10876"/>
                    <a:pt x="16896" y="9578"/>
                  </a:cubicBezTo>
                  <a:lnTo>
                    <a:pt x="18217" y="9578"/>
                  </a:lnTo>
                  <a:cubicBezTo>
                    <a:pt x="18634" y="9555"/>
                    <a:pt x="18634" y="8906"/>
                    <a:pt x="18217" y="8859"/>
                  </a:cubicBezTo>
                  <a:lnTo>
                    <a:pt x="16896" y="8859"/>
                  </a:lnTo>
                  <a:cubicBezTo>
                    <a:pt x="16687" y="4966"/>
                    <a:pt x="13582" y="1837"/>
                    <a:pt x="9688" y="1652"/>
                  </a:cubicBezTo>
                  <a:lnTo>
                    <a:pt x="9688" y="331"/>
                  </a:lnTo>
                  <a:cubicBezTo>
                    <a:pt x="9665" y="111"/>
                    <a:pt x="9491" y="1"/>
                    <a:pt x="9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8010325" y="4394275"/>
              <a:ext cx="17975" cy="18000"/>
            </a:xfrm>
            <a:custGeom>
              <a:rect b="b" l="l" r="r" t="t"/>
              <a:pathLst>
                <a:path extrusionOk="0" h="720" w="719">
                  <a:moveTo>
                    <a:pt x="348" y="1"/>
                  </a:moveTo>
                  <a:cubicBezTo>
                    <a:pt x="163" y="1"/>
                    <a:pt x="0" y="163"/>
                    <a:pt x="0" y="349"/>
                  </a:cubicBezTo>
                  <a:cubicBezTo>
                    <a:pt x="0" y="557"/>
                    <a:pt x="163" y="719"/>
                    <a:pt x="348" y="719"/>
                  </a:cubicBezTo>
                  <a:cubicBezTo>
                    <a:pt x="557" y="719"/>
                    <a:pt x="719" y="557"/>
                    <a:pt x="719" y="349"/>
                  </a:cubicBezTo>
                  <a:cubicBezTo>
                    <a:pt x="719" y="163"/>
                    <a:pt x="557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634" name="Google Shape;634;p37"/>
          <p:cNvSpPr/>
          <p:nvPr/>
        </p:nvSpPr>
        <p:spPr>
          <a:xfrm>
            <a:off x="6792402" y="1391250"/>
            <a:ext cx="134780" cy="135107"/>
          </a:xfrm>
          <a:custGeom>
            <a:rect b="b" l="l" r="r" t="t"/>
            <a:pathLst>
              <a:path extrusionOk="0" h="5346" w="5332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7"/>
          <p:cNvSpPr/>
          <p:nvPr/>
        </p:nvSpPr>
        <p:spPr>
          <a:xfrm>
            <a:off x="6290015" y="2204237"/>
            <a:ext cx="135108" cy="135082"/>
          </a:xfrm>
          <a:custGeom>
            <a:rect b="b" l="l" r="r" t="t"/>
            <a:pathLst>
              <a:path extrusionOk="0" h="5345" w="5345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7"/>
          <p:cNvSpPr/>
          <p:nvPr/>
        </p:nvSpPr>
        <p:spPr>
          <a:xfrm>
            <a:off x="3502109" y="1466425"/>
            <a:ext cx="134754" cy="134728"/>
          </a:xfrm>
          <a:custGeom>
            <a:rect b="b" l="l" r="r" t="t"/>
            <a:pathLst>
              <a:path extrusionOk="0" h="5331" w="5331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7"/>
          <p:cNvSpPr txBox="1"/>
          <p:nvPr>
            <p:ph idx="1" type="subTitle"/>
          </p:nvPr>
        </p:nvSpPr>
        <p:spPr>
          <a:xfrm>
            <a:off x="4609250" y="3060075"/>
            <a:ext cx="24675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legreya Sans SC Medium"/>
                <a:ea typeface="Alegreya Sans SC Medium"/>
                <a:cs typeface="Alegreya Sans SC Medium"/>
                <a:sym typeface="Alegreya Sans SC Medium"/>
              </a:rPr>
              <a:t>Implement workplace closures when cases are high</a:t>
            </a:r>
            <a:endParaRPr>
              <a:latin typeface="Alegreya Sans SC Medium"/>
              <a:ea typeface="Alegreya Sans SC Medium"/>
              <a:cs typeface="Alegreya Sans SC Medium"/>
              <a:sym typeface="Alegreya Sans SC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8"/>
          <p:cNvSpPr txBox="1"/>
          <p:nvPr>
            <p:ph idx="1" type="body"/>
          </p:nvPr>
        </p:nvSpPr>
        <p:spPr>
          <a:xfrm>
            <a:off x="4591676" y="863425"/>
            <a:ext cx="3679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Policies dictate how people view COVID-19 and adjust their lifestyles to avoid it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Implementing effective policies can be powerful in reducing the stress placed on healthcare facilities and </a:t>
            </a:r>
            <a:r>
              <a:rPr lang="en" sz="1900"/>
              <a:t>reducing</a:t>
            </a:r>
            <a:r>
              <a:rPr lang="en" sz="1900"/>
              <a:t> death count</a:t>
            </a:r>
            <a:endParaRPr sz="1900"/>
          </a:p>
        </p:txBody>
      </p:sp>
      <p:sp>
        <p:nvSpPr>
          <p:cNvPr id="643" name="Google Shape;643;p38"/>
          <p:cNvSpPr txBox="1"/>
          <p:nvPr>
            <p:ph type="title"/>
          </p:nvPr>
        </p:nvSpPr>
        <p:spPr>
          <a:xfrm>
            <a:off x="1482724" y="1830475"/>
            <a:ext cx="24909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644" name="Google Shape;644;p38"/>
          <p:cNvGrpSpPr/>
          <p:nvPr/>
        </p:nvGrpSpPr>
        <p:grpSpPr>
          <a:xfrm>
            <a:off x="659552" y="830600"/>
            <a:ext cx="3598662" cy="3500823"/>
            <a:chOff x="430952" y="830600"/>
            <a:chExt cx="3598662" cy="3500823"/>
          </a:xfrm>
        </p:grpSpPr>
        <p:sp>
          <p:nvSpPr>
            <p:cNvPr id="645" name="Google Shape;645;p38"/>
            <p:cNvSpPr/>
            <p:nvPr/>
          </p:nvSpPr>
          <p:spPr>
            <a:xfrm>
              <a:off x="512325" y="830600"/>
              <a:ext cx="3517288" cy="3500823"/>
            </a:xfrm>
            <a:custGeom>
              <a:rect b="b" l="l" r="r" t="t"/>
              <a:pathLst>
                <a:path extrusionOk="0" h="138523" w="139147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rotWithShape="0" algn="bl" dir="7320000" dist="57150">
                <a:srgbClr val="FFFFFF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336065" y="1076675"/>
              <a:ext cx="134780" cy="135107"/>
            </a:xfrm>
            <a:custGeom>
              <a:rect b="b" l="l" r="r" t="t"/>
              <a:pathLst>
                <a:path extrusionOk="0" h="5346" w="5332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1806478" y="1463187"/>
              <a:ext cx="135108" cy="135082"/>
            </a:xfrm>
            <a:custGeom>
              <a:rect b="b" l="l" r="r" t="t"/>
              <a:pathLst>
                <a:path extrusionOk="0" h="5345" w="5345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2432197" y="3441775"/>
              <a:ext cx="134754" cy="134728"/>
            </a:xfrm>
            <a:custGeom>
              <a:rect b="b" l="l" r="r" t="t"/>
              <a:pathLst>
                <a:path extrusionOk="0" h="5331" w="5331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643175" y="2814982"/>
              <a:ext cx="1110441" cy="1216719"/>
            </a:xfrm>
            <a:custGeom>
              <a:rect b="b" l="l" r="r" t="t"/>
              <a:pathLst>
                <a:path extrusionOk="0" h="48144" w="4393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0" name="Google Shape;650;p38"/>
            <p:cNvGrpSpPr/>
            <p:nvPr/>
          </p:nvGrpSpPr>
          <p:grpSpPr>
            <a:xfrm>
              <a:off x="430952" y="1444929"/>
              <a:ext cx="757755" cy="672247"/>
              <a:chOff x="354752" y="1802717"/>
              <a:chExt cx="757755" cy="672247"/>
            </a:xfrm>
          </p:grpSpPr>
          <p:sp>
            <p:nvSpPr>
              <p:cNvPr id="651" name="Google Shape;651;p38"/>
              <p:cNvSpPr/>
              <p:nvPr/>
            </p:nvSpPr>
            <p:spPr>
              <a:xfrm>
                <a:off x="354752" y="1802717"/>
                <a:ext cx="757755" cy="672247"/>
              </a:xfrm>
              <a:custGeom>
                <a:rect b="b" l="l" r="r" t="t"/>
                <a:pathLst>
                  <a:path extrusionOk="0" h="28326" w="31929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8"/>
              <p:cNvSpPr/>
              <p:nvPr/>
            </p:nvSpPr>
            <p:spPr>
              <a:xfrm>
                <a:off x="638901" y="1864350"/>
                <a:ext cx="379862" cy="511625"/>
              </a:xfrm>
              <a:custGeom>
                <a:rect b="b" l="l" r="r" t="t"/>
                <a:pathLst>
                  <a:path extrusionOk="0" h="21558" w="16006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38"/>
            <p:cNvGrpSpPr/>
            <p:nvPr/>
          </p:nvGrpSpPr>
          <p:grpSpPr>
            <a:xfrm>
              <a:off x="3175242" y="1610774"/>
              <a:ext cx="383802" cy="340561"/>
              <a:chOff x="3337167" y="2078987"/>
              <a:chExt cx="383802" cy="340561"/>
            </a:xfrm>
          </p:grpSpPr>
          <p:sp>
            <p:nvSpPr>
              <p:cNvPr id="654" name="Google Shape;654;p38"/>
              <p:cNvSpPr/>
              <p:nvPr/>
            </p:nvSpPr>
            <p:spPr>
              <a:xfrm>
                <a:off x="3337167" y="2078987"/>
                <a:ext cx="383802" cy="340561"/>
              </a:xfrm>
              <a:custGeom>
                <a:rect b="b" l="l" r="r" t="t"/>
                <a:pathLst>
                  <a:path extrusionOk="0" h="14350" w="16172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8"/>
              <p:cNvSpPr/>
              <p:nvPr/>
            </p:nvSpPr>
            <p:spPr>
              <a:xfrm>
                <a:off x="3481034" y="2110148"/>
                <a:ext cx="192732" cy="258945"/>
              </a:xfrm>
              <a:custGeom>
                <a:rect b="b" l="l" r="r" t="t"/>
                <a:pathLst>
                  <a:path extrusionOk="0" h="10911" w="8121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6" name="Google Shape;656;p38"/>
            <p:cNvGrpSpPr/>
            <p:nvPr/>
          </p:nvGrpSpPr>
          <p:grpSpPr>
            <a:xfrm>
              <a:off x="864943" y="3195410"/>
              <a:ext cx="383802" cy="340633"/>
              <a:chOff x="893218" y="2814410"/>
              <a:chExt cx="383802" cy="340633"/>
            </a:xfrm>
          </p:grpSpPr>
          <p:sp>
            <p:nvSpPr>
              <p:cNvPr id="657" name="Google Shape;657;p38"/>
              <p:cNvSpPr/>
              <p:nvPr/>
            </p:nvSpPr>
            <p:spPr>
              <a:xfrm>
                <a:off x="893218" y="2814410"/>
                <a:ext cx="383802" cy="340633"/>
              </a:xfrm>
              <a:custGeom>
                <a:rect b="b" l="l" r="r" t="t"/>
                <a:pathLst>
                  <a:path extrusionOk="0" h="14353" w="16172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8"/>
              <p:cNvSpPr/>
              <p:nvPr/>
            </p:nvSpPr>
            <p:spPr>
              <a:xfrm>
                <a:off x="1035447" y="2845594"/>
                <a:ext cx="194393" cy="259278"/>
              </a:xfrm>
              <a:custGeom>
                <a:rect b="b" l="l" r="r" t="t"/>
                <a:pathLst>
                  <a:path extrusionOk="0" h="10925" w="8191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ID-19 Vaccine Breakthrough by Slidesgo">
  <a:themeElements>
    <a:clrScheme name="Simple Light">
      <a:dk1>
        <a:srgbClr val="FFFFFF"/>
      </a:dk1>
      <a:lt1>
        <a:srgbClr val="EFEFEF"/>
      </a:lt1>
      <a:dk2>
        <a:srgbClr val="F1D4BA"/>
      </a:dk2>
      <a:lt2>
        <a:srgbClr val="DFC4AC"/>
      </a:lt2>
      <a:accent1>
        <a:srgbClr val="85C9D1"/>
      </a:accent1>
      <a:accent2>
        <a:srgbClr val="72A9B0"/>
      </a:accent2>
      <a:accent3>
        <a:srgbClr val="5596AC"/>
      </a:accent3>
      <a:accent4>
        <a:srgbClr val="232E44"/>
      </a:accent4>
      <a:accent5>
        <a:srgbClr val="D98A23"/>
      </a:accent5>
      <a:accent6>
        <a:srgbClr val="342524"/>
      </a:accent6>
      <a:hlink>
        <a:srgbClr val="232E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